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BD4DB-2FA9-445F-BB13-D483007E8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1E7B0-DAC7-44A1-85BA-61157E9CF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89DCE-79B0-4013-AA89-7E2EE52F0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AB9CA-9324-44E1-8914-2E1CE356B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B46FEC-669F-4088-B12D-CE98924D5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6E56F9-05BE-4001-979F-A3B9D87FA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F98B8B-007D-4BDD-9CEC-E9E316DC0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16E47-9EEB-4DF8-9658-A0BA51FF0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32F46-DC32-4A78-91A4-CA238CAB9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BC322-995F-492C-B634-5424D0B9A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C66E8-E120-4298-AA42-E7B037AC4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3700310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口腔治疗四手操作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口腔治疗四手操作概述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口腔治疗四手操作的流程与规范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口腔治疗四手操作的技巧与注意事项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口腔治疗四手操作的培训与实践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口腔治疗四手操作的未来发展与挑战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口腔治疗四手操作的成功案例分享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口腔治疗四手操作概述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054" r="1405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848" r="258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口腔治疗四手操作是指在口腔治疗过程中，由一名医生与一名护士相互配合，共同完成治疗工作的操作方式。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四手操作强调医生和护士之间的默契配合，通过协同工作提高治疗效率和质量，同时减轻患者的痛苦和不适感。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医生和护士的默契配合能够减少治疗时间，提高工作效率，从而增加单位时间内的治疗量。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提升治疗质量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四手操作要求护士具备专业知识和技能，能够协助医生进行精确的操作，从而提高治疗质量。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通过医生和护士的协同工作，可以减少患者等待和转诊的时间，减轻患者生理和心理上的痛苦。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口腔治疗四手操作的重要性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随着医疗技术的不断进步和人们对口腔健康的重视程度不断提高，口腔治疗四手操作逐渐在全球范围内得到推广和应用。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口腔治疗四手操作起源于20世纪60年代的美国，最初是为了提高口腔治疗的效率和质量。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未来，随着医疗技术的不断创新和口腔治疗需求的不断增加，口腔治疗四手操作将会继续发展和完善，为患者提供更加优质、高效的治疗服务。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833" r="13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口腔治疗四手操作的历史与发展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口腔治疗四手操作的流程与规范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护士应热情接待患者，核对患者身份信息，了解患者病情和需求。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确保诊疗室环境整洁、安静，检查诊疗设备是否正常工作，准备好治疗所需物品。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诊疗室准备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根据治疗需要，协助患者调整至舒适体位，确保患者安全。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患者体位调整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护士准确、迅速地传递医生所需的器械和材料，确保治疗顺利进行。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传递器械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密切观察患者反应，及时发现并处理异常情况，确保患者安全。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根据医生要求，协助调整灯光、拍摄照片或录像等。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治疗中的配合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治疗后的整理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清理诊疗室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整理治疗台面，清洁和消毒诊疗器械和用品。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向患者交代注意事项，提供口腔健康宣教资料，提醒患者定期复查。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回访与反馈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对患者进行回访，了解治疗效果和患者满意度，收集反馈意见，持续改进服务质量。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口腔治疗四手操作的技巧与注意事项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掌握正确的操作手法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治疗师应熟练掌握各种口腔治疗操作手法，如握持器械的手法、使用牙钻的手法等，以确保操作准确、稳定。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注意动作的协调性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治疗师在操作过程中应注意动作的协调性，保持连贯、流畅的动作，避免不必要的停顿和重复。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保持正确的姿势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治疗师应保持稳定的坐姿，背部挺直，双脚平放在地面上，同时保持舒适的状态。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正确的姿势与动作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917" r="17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治疗师应注意患者的心理状态，给予适当的安慰和鼓励，增强患者的信任感和配合度。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与医生保持良好沟通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治疗师应及时向医生反馈患者的反应和情况，确保治疗的顺利进行。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协作完成治疗任务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治疗师应与医生密切配合，协作完成各项治疗任务，提高工作效率和治疗质量。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https://d.book118.com/978037003103006027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2024-09-05T15:35:55.787</cp:lastPrinted>
  <dcterms:created xsi:type="dcterms:W3CDTF">2024-09-05T07:35:55Z</dcterms:created>
  <dcterms:modified xsi:type="dcterms:W3CDTF">2024-09-05T07:35:57Z</dcterms:modified>
</cp:coreProperties>
</file>