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73BFC5-E532-4043-9DBD-EF128C3E0B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AD40B1-2CD2-4562-A52A-8EF60415B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8A0703-995C-436C-AA7A-465A83683F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CF22F1-A9BB-4063-ACA4-C05BF34B6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CEDCCE-5D1F-4EDC-981D-69C3C8F75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4E1A68-8F8E-4E17-ABFD-A6E7EC21F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FA8496-F0B5-43B2-BBF9-82D449CC3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4890DA-C15D-49DC-8CC3-A329F8CAC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307D39-8D20-4F02-A149-E24CE37A5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029798-64A5-4546-B8EC-133436747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9A5D24-699B-4BBE-814F-034133DD3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037127115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腰肌劳损患者的护理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腰肌劳损概述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腰肌劳损的预防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腰肌劳损的康复训练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腰肌劳损的日常护理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腰肌劳损的饮食建议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腰肌劳损概述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腰肌劳损是指腰部肌肉及其附着点的积累性损伤，引起局部无菌性炎症，表现为腰部隐痛或酸痛，反复发作。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腰部疼痛、酸胀或僵硬感，疼痛可向臀部和大腿放射，腰部活动受限，尤其在早晨起床时疼痛明显，活动后缓解。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长期坐姿不正、弯腰负重、腰部外伤或过度劳累等是导致腰肌劳损的主要原因。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腰部肌肉和筋膜长期受到牵拉和压迫，导致局部血液循环障碍，炎症介质聚集，引发疼痛和不适。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500" r="8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医生通常根据患者的症状、体征和病史进行诊断。影像学检查如X光、CT或MRI有助于排除其他腰部疾病。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对患者进行详细的体格检查，了解疼痛的性质、部位和程度，评估腰部活动度和功能状况，以便制定个性化的护理计划。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诊断与评估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腰肌劳损的预防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保持坐姿端正，避免长时间维持同一姿势，如长时间久坐。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坐姿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875" b="14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站姿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8042" r="280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042" r="12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站立时应挺胸收腹，保持身体平衡，避免长时间维持同一姿势，如长时间站立。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睡觉时应选择硬床板，保持仰卧姿势，避免长时间侧卧或俯卧。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保持正确姿势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每隔一段时间应起身活动，缓解腰部肌肉紧张。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定时休息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进行适当的体育锻炼，如散步、游泳等，增强腰部肌肉力量。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适当运动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保持健康的体重，减轻腰部负担。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控制体重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合理安排工作与休息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311" b="33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944" b="694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5555" b="1555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强化核心肌群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仰卧起坐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仰卧起坐可以锻炼腹部肌肉，增强核心肌群力量。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平板支撑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平板支撑可以锻炼核心肌群，提高腰部稳定性。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深蹲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深蹲可以锻炼腿部肌肉，提高身体平衡能力。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腰肌劳损的康复训练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https://d.book118.com/978037127115006047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2024-09-29T03:07:53.348</cp:lastPrinted>
  <dcterms:created xsi:type="dcterms:W3CDTF">2024-09-28T19:07:53Z</dcterms:created>
  <dcterms:modified xsi:type="dcterms:W3CDTF">2024-09-28T19:07:55Z</dcterms:modified>
</cp:coreProperties>
</file>