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2A277-EA36-4B5E-B995-3DA169F1F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BBB158-F11A-4AE0-8F02-4D1D388DE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3CD0C-BB72-4C0E-A3DE-8624DE871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B58A3-D8F7-4DDF-B0A0-84226145A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F6113A-3301-4681-9642-4F84F90B2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C43E3E-C185-4BA6-B3E5-8DFC05758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4FFC77-3012-4932-8443-7B5C46C7B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07F973-12BE-4F6F-A3AD-5CAA8DEF3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41A3BC-372C-4CBC-9BE2-FEAF583C9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E4B3A-3DD5-44F8-B0B4-C890E155B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A8850-9771-42AA-8453-39CED9E75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400521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数字化医院建设的项目管理流程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项目启动与团队组建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需求分析与规划设计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采购与招标管理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系统开发与实施部署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培训与推广应用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运维支持与持续改进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项目启动与团队组建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976" b="697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873" b="78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873" b="78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明确项目目标与范围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确定数字化医院建设的具体目标，如提高医疗服务效率、优化患者就医体验等。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明确项目范围，包括需要建设的系统、涉及的业务流程、涵盖的医疗科室等。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分析项目需求，梳理现有业务流程，确定数字化医院建设的需求清单。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选拔具备相关经验和专业技能的团队成员，确保团队具备完成项目的能力。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建立有效的团队协作机制，促进团队成员之间的沟通与协作。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7824" b="782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892" r="1589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确定项目团队的组织结构，包括项目经理、业务专家、技术人员等角色。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组建高效项目团队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3" r="29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评估项目资源需求，包括人力、物力、财力等方面的投入。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制定详细的项目时间表和里程碑计划，明确各个阶段的任务和完成时间。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制定风险管理计划，识别潜在风险并制定相应的应对措施。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制定初步项目计划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需求分析与规划设计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24" r="125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分析医院现有信息系统存在的问题和不足，为规划设计提供改进依据。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与医院管理层、医护人员及患者进行深度沟通，全面了解医院运营现状及未来发展方向。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收集医院在医疗、管理、科研、教学等方面的信息化需求，并进行分类整理。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深入调研医院需求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制定详细设计方案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根据调研结果，结合医院发展战略和行业趋势，制定数字化医院建设的总体规划和分阶段实施计划。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设计医院信息系统的整体架构，包括硬件、软件、网络、数据等各个方面。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针对医院各类业务需求，制定详细的功能设计方案和技术实现方案。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组织专家团队对设计方案进行评审，从技术可行性、经济合理性、社会效益等方面进行综合评估。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针对评审中发现的问题和不足，对设计方案进行优化和改进，确保方案的科学性和实用性。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与医院管理层和相关部门充分沟通，确保设计方案符合医院实际需求和预期目标。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4143" r="24143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评审与优化设计方案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采购与招标管理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根据医院数字化建设的需求，明确所需设备、技术、服务等采购目标。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明确采购目标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对目标市场进行调研，了解供应商、产品性能、价格等信息。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根据调研结果，制定详细的采购计划，包括采购清单、预算、时间表等。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制定采购计划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将采购计划提交给医院管理层审批，确保预算合理且符合医院战略规划。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预算审批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制定采购计划与预算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发布招标公告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通过适当渠道发布招标公告，邀请潜在投标人参与投标。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编制招标文件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根据采购计划，编制详细的招标文件，包括招标公告、投标邀请书、技术规格书、合同条款等。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接收投标文件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在规定时间内接收投标人递交的投标文件，并进行登记和保管。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确定中标人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根据评标结果，确定中标人，并发出中标通知书。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组织开标和评标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按照招标文件规定的程序和时间表，组织开标和评标工作，对投标人的资格、技术方案、价格等进行综合评估。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组织招标活动及评审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签订合同并明确权责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合同谈判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与中标人进行合同谈判，明确双方的权利和义务，确保合同条款符合医院利益。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合同签订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在双方达成一致后，签订正式的采购合同，明确设备、技术、服务等交付标准、验收方式、付款方式等关键条款。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合同执行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按照合同约定，监督中标人履行合同义务，确保设备、技术、服务等按时按质交付。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验收与结算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在设备、技术、服务等交付后，组织专业人员进行验收，确保符合合同约定的标准和质量要求。根据验收结果和合同约定进行结算。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系统开发与实施部署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https://d.book118.com/978040052134006036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2024-09-16T10:39:43.057</cp:lastPrinted>
  <dcterms:created xsi:type="dcterms:W3CDTF">2024-09-16T02:39:43Z</dcterms:created>
  <dcterms:modified xsi:type="dcterms:W3CDTF">2024-09-16T02:39:45Z</dcterms:modified>
</cp:coreProperties>
</file>