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C90859-A726-4640-93F3-68872EC67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1FD4F8-FA8E-41F2-A534-9418F9CC2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456237-C12F-4CF5-917E-9601BED41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3674CF-68FA-45E8-88C5-7A641F037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E80736-9222-4ED2-B359-B056B8C47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7F5A38-8809-42E7-A8F5-019958C6C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CB6AF0-4EBC-4542-8C87-01ED913A1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D607C0-85C6-4BFD-89D3-E7DAE458B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88E5C5-BC6B-493E-B7F3-037272468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52A44E-6F64-4A78-AA0D-8EAF00E75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7C2251-9314-4350-9454-C6EF8367D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4101304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离婚协议书的补充协议和解释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补充协议背景及原因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补充协议主要内容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补充协议执行与监督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解释与争议解决机制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注意事项与风险防范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68" r="325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离婚协议书是夫妻双方自愿离婚并就离婚事项达成一致意见后，签订的书面协议。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明确双方离婚后的权利义务，规范双方行为，保障各自合法权益。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离婚协议书定义与作用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962413" y="1498809"/>
            <a:ext cx="4267184" cy="4267182"/>
          </a:xfrm>
          <a:prstGeom prst="ellipse">
            <a:avLst/>
          </a:prstGeom>
          <a:noFill/>
          <a:ln w="3248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 flipH="1">
            <a:off x="6170371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133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6133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36814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4167489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88781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22821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8781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46287" y="2886646"/>
            <a:ext cx="1499330" cy="1499330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445393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flipH="1">
            <a:off x="7144249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5804254" y="3351841"/>
            <a:ext cx="583501" cy="561118"/>
            <a:chOff x="5804254" y="3351841"/>
            <a:chExt cx="583501" cy="561118"/>
          </a:xfrm>
        </p:grpSpPr>
        <p:sp>
          <p:nvSpPr>
            <p:cNvPr id="15" name="AutoShape 15"/>
            <p:cNvSpPr/>
            <p:nvPr/>
          </p:nvSpPr>
          <p:spPr>
            <a:xfrm>
              <a:off x="5964750" y="3351841"/>
              <a:ext cx="262604" cy="26593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804254" y="3659213"/>
              <a:ext cx="583501" cy="25374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离婚协议书基本内容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423838" y="1165012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双方基本信息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32563" y="1542614"/>
            <a:ext cx="3286271" cy="94974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包括姓名、性别、年龄、民族、职业、住址等。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0891" y="3013226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离婚原因及双方自愿离婚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19616" y="3447978"/>
            <a:ext cx="3286271" cy="93799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阐述双方自愿离婚的原因和意愿。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36531" y="4760442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子女抚养问题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45256" y="5195195"/>
            <a:ext cx="3286271" cy="936111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包括子女的抚养权、抚养费、探望权等。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373176" y="1165012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财产分割问题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481901" y="1542614"/>
            <a:ext cx="3286271" cy="94974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明确夫妻共同财产的分割方式、分割比例等。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654225" y="3013226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债务处理问题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762949" y="3447978"/>
            <a:ext cx="3286271" cy="93799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处理夫妻共同债务的方式和责任分担。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059705" y="4760442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其他约定事项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168429" y="5195195"/>
            <a:ext cx="3286271" cy="936111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如离婚后双方的居住问题、保密义务等。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离婚协议书法律效力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离婚协议书经双方签字盖章后具有法律效力，双方应严格遵守。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离婚协议书对双方具有法律约束力，任何一方不得擅自变更或解除。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离婚协议书可作为离婚诉讼中的证据使用，证明双方已就离婚事项达成一致意见。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如一方不履行离婚协议书约定的义务，另一方可向人民法院申请强制执行。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法律效力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法律约束力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证据效力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强制执行效力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补充协议背景及原因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离婚协议书签订后，出现新的情况或变化，需要双方协商并签订补充协议以适应新的情况。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离婚协议书执行过程中，发现某些条款存在歧义或不明确，需要通过补充协议进行解释和明确。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离婚双方在某些财产、债务或子女抚养问题上存在分歧或遗漏，需要通过补充协议进一步明确和解决。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补充协议签订背景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离婚协议书存在不足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离婚协议书未涉及某些重要的财产或债务问题，导致双方权益无法得到充分保障。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离婚协议书某些条款表述不清或存在歧义，容易引起双方误解或争议。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离婚协议书未考虑到某些特殊情况或变化，导致在实际执行过程中出现问题。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明确双方在某些财产、债务或子女抚养问题上的权利和义务，避免后续争议和纠纷。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对离婚协议书进行补充和完善，使其更加全面、具体和具有可操作性。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适应离婚后出现的新情况或变化，保障双方权益得到充分实现。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通过协商和签订补充协议，增强双方沟通和信任，促进离婚协议的顺利执行。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补充协议签订目的和意义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补充协议主要内容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房产分割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车辆分割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存款及其他财产分割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债务处理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财产分割及债务处理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明确补充协议中双方对房产的具体分割方式，包括房产的归属、过户时间、相关费用承担等。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详细说明双方在补充协议中对存款、股票、基金等财产的分割方案，确保双方权益得到保障。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列明双方在补充协议中约定的车辆分割方案，包括车辆的归属、过户手续、费用承担等。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明确双方在婚姻关系存续期间所负债务的处理方式，包括共同债务和个人债务的清偿责任。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根据双方协商结果，在补充协议中明确子女的抚养权归属，确保子女得到妥善照顾。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子女抚养权归属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抚养费及支付方式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探视权安排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其他约定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详细说明双方在补充协议中约定的抚养费金额、支付方式及时间等，保障子女的生活费用。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明确非抚养方对子女的探视时间、方式等具体安排，确保双方能够共同关心子女的成长。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如有特殊情况，双方可在补充协议中约定其他与子女抚养相关的条款。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子女抚养权及探视权安排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https://d.book118.com/978041013046006037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2024-09-17T03:12:41.504</cp:lastPrinted>
  <dcterms:created xsi:type="dcterms:W3CDTF">2024-09-16T19:12:41Z</dcterms:created>
  <dcterms:modified xsi:type="dcterms:W3CDTF">2024-09-16T19:12:43Z</dcterms:modified>
</cp:coreProperties>
</file>