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24F1B-3A22-4F11-8D2B-65F9E50A9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8A2AF-78E6-4189-9A19-1A71D021C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80607-C964-4695-9328-2F689ABD3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D72A4-7245-43C0-A830-D84704948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A6315A-FC0A-4C57-A73E-3A7CF84EE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B11A10-1D43-480B-BDD1-97B5B118D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12C87C-D9D4-4991-93B9-3205C1F7E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1F950-1BD8-4CC0-812F-3ED4E9487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F91A33-F2D7-4F09-9A73-0B4ABF379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46DDF5-5DDF-4465-86A9-08467069B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084E9-81FE-44FE-A6BE-3AB7BF241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41105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2023年内科护士长工作年终总结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负责协调和监督内科病人的日常护理工作，确保病人得到专业、周到的护理服务。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病人护理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护理计划制定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根据病人病情和护理需求，制定个性化的护理计划，并监督其实施情况。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定期对护理工作进行评估，及时发现问题并采取改进措施，提高护理质量。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日常护理工作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组织并实施内科护士的培训计划，提高护士的专业技能和服务水平。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292" r="20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负责内科护理的教学工作，为新入职护士和实习生提供专业指导和支持。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护理教学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关注护理领域的新技术和新理念，组织学习和研究，推动护理工作的创新发展。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护理研究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营造积极向上的团队氛围，提高团队凝聚力和工作效率。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根据工作需要合理调配内科护士的人力资源，确保工作的高效运转。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人员调配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制定并实施内科护士的绩效评估体系，激励护士积极进取，提高工作质量。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参与制定内科护理的质量标准和操作规程，确保护理工作的规范化和标准化。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定期对内科护理工作进行质量检查，及时发现并纠正问题，确保病人安全。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针对质量检查中发现的问题，制定改进措施并监督实施，持续提高护理质量。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通过优化护理流程、提高服务质量，患者满意度得到显著提升，达到90%以上。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定期对患者进行护理效果评估，及时调整护理方案，确保患者得到最佳护理。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制定并完善护理操作规范，确保各项护理工作符合标准。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定期进行护理质量检查，及时发现并纠正问题，提高护理质量。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护理质量改进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组织定期的团队培训，提高护士的专业技能和服务意识。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通过团队活动和交流，增强团队凝聚力，提高团队协作效率。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团队建设与培训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团队凝聚力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制定完善的应急预案，确保在突发事件发生时能够迅速响应。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紧急情况处理能力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提高护士在紧急情况下的处理能力，保障患者安全。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https://d.book118.com/978041105125006044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2024-09-25T02:33:45.420</cp:lastPrinted>
  <dcterms:created xsi:type="dcterms:W3CDTF">2024-09-24T18:33:45Z</dcterms:created>
  <dcterms:modified xsi:type="dcterms:W3CDTF">2024-09-24T18:33:47Z</dcterms:modified>
</cp:coreProperties>
</file>