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3F91F-B912-45D1-AE2B-9FE0361C0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5EA9D-9DDE-4777-B03C-ECDC9A16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3505A-D741-45C6-AA21-56958C33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D9972-BC93-4FDE-9B78-44135B2C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09DE6-9C50-47AE-8689-2C96A7A0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22810-84CF-4200-9753-2725553A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46744-DFDD-475C-B539-BA8D7007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44083-ABE9-4935-B364-A99AC47F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729BF-FE29-479B-8FD8-428502A7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4F88-CC20-4E54-9BF3-01314650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1723-0C22-4F9A-94EE-BC06D6B9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113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冬季呼吸道疾病的早期筛查与群体监测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冬季呼吸道疾病流行趋势及危险因素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早期筛查方法与技术应用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群体监测策略及实施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风险评估与预警系统建设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通过早期筛查，及时发现呼吸道疾病的迹象，以便尽早采取治疗措施，降低疾病进展的风险。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通过对特定人群的监测，了解呼吸道疾病的流行趋势和特征，为制定有效的防控策略提供依据。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通过筛查和监测，提高公众对呼吸道疾病的认知和自我保健能力，从而降低疾病发病率和死亡率。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呼吸道疾病包括感冒、流感、哮喘、支气管炎等多种类型，可由病毒、细菌、过敏原等多种因素引起。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呼吸道疾病的症状包括咳嗽、咳痰、呼吸困难、发热等，严重时可导致呼吸衰竭和死亡。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呼吸道疾病主要通过飞沫传播，也可通过接触污染物体表面传播。在冬季，由于气温低、空气干燥，病毒在空气中的存活时间延长，加之室内通风不良，容易造成呼吸道疾病的传播。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冬季呼吸道疾病流行趋势及危险因素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冬季为呼吸道疾病高发季节，发病率和死亡率均有所上升。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流感、普通感冒、急性支气管炎等常见呼吸道疾病在冬季呈现明显上升趋势。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随着气候变化和环境污染的加剧，冬季呼吸道疾病的流行趋势愈发严峻。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危险因素识别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寒冷天气容易导致人体免疫力下降，增加感染风险。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冬季采暖、工业排放等导致空气质量下降，易引发呼吸道疾病。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冬季室内通风不足，病毒和细菌容易在室内传播。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室内密闭环境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儿童、老年人及慢性病患者等免疫力低下人群更易感染冬季呼吸道疾病。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长期在密闭环境中工作、生活的人群，如办公室员工、学生等。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有不良生活习惯的人群，如吸烟、酗酒等，也容易增加感染风险。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早期筛查方法与技术应用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发热、寒战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症状观察与问诊技巧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关注患者呼吸频率、深度和节律的变化，评估呼吸困难的程度，有助于判断病情严重程度。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了解发热的持续时间、热型和伴随症状，有助于鉴别感染性呼吸道疾病。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详细询问咳嗽的性质、频率、时间，以及痰液的性状、颜色和量，有助于初步判断呼吸道疾病的类型。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通过检测白细胞计数和分类，评估感染的存在和类型。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反映炎症活动的指标，可用于评估呼吸道感染的严重程度。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C反应蛋白（CRP）和血沉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通过咽拭子、痰培养等方法，明确病原体的类型，为治疗提供依据。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病原学检测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常用于初步筛查肺部病变，可发现肺炎、支气管炎等疾病的影像学表现。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提供更详细的肺部结构信息，有助于发现早期肺癌、支气管扩张等疾病。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对于某些特定疾病如肺结核、肺部真菌感染等具有较高的诊断价值。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群体监测策略及实施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监测点选择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监测点设置与布局规划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根据呼吸道疾病传播特点，选择人口密集、流动性大的区域，如学校、医院、交通枢纽等作为监测点。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在选定的监测点内，合理布局采样点，确保能够覆盖不同年龄段、性别和职业的人群，以获取更具代表性的数据。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https://d.book118.com/978041132106006036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2024-09-16T02:25:22.984</cp:lastPrinted>
  <dcterms:created xsi:type="dcterms:W3CDTF">2024-09-15T18:25:23Z</dcterms:created>
  <dcterms:modified xsi:type="dcterms:W3CDTF">2024-09-15T18:25:24Z</dcterms:modified>
</cp:coreProperties>
</file>