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A2DD5E4-F8F8-4135-8254-17D666C0A2EA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AD3ACF-30E3-4C4C-BF3D-3FA5BAD83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F777B2-7D20-4CF6-A0D8-BCBBF36C3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6B8D18-1630-43F4-81E1-79C7A3E27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371EED-39F6-4E45-8B43-6FD6D4E5CE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9766E41-4253-432D-9860-2E3BAF72F2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EB2FCC-E6BB-4D3D-B551-B0DA5837D2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CE8250-B9D1-443A-A9E2-3810288376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E1F83C-A67C-45B7-B9AB-C6135EDC02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EA1671-1733-4B63-B326-F89FFD9E5A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499D24-229E-47F8-9228-00201FE1A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07B757-56B1-45F4-8B45-7E28E9FD29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45720D3-A3D8-4647-8D78-4C7EBC22B886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E43F2F8D-B7B5-4306-A2E6-813AE9CD506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8042014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团队领导者的职业发展与成长课程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引言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团队领导者的基本技能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领导者的战略思维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领导者的自我成长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实战演练与案例分析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领导者的自我管理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引言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团队领导者的职业发展与成长课程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本课程旨在帮助团队领导者提升自身职业发展和成长。通过学习本课程，您将掌握领导团队的重要技能，提升工作表现和团队合作能力。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为什么选择这门课程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在竞争激烈市场中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对职业发展的提升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学习收获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带来的好处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个人发展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模块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领导力培养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团队激励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目标设定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模块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团队协作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决策能力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问题解决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模块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创新思维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变革管理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团队发展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课程大纲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模块</a:t>
            </a: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团队建设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沟通技巧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冲突解决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学习方法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灵活安排学习时间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在线学习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互相学习交流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小组讨论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提升技能运用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实践演练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经验积累与反思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反思总结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团队领导者的基本技能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沟通技巧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团队领导者需要具备良好的沟通技巧，包括倾听、表达和解决问题的能力。提升沟通能力可以通过练习积极倾听、清晰表达想法以及有效沟通的方法和实践来实现。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团队建设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探讨团队领导者如何有效建设和管理团队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有效建设团队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分析团队建设对于团队绩效的重要性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团队绩效重要性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冲突解决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探讨团队领导者如何有效处理团队内部的冲突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处理团队冲突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提供冲突解决的策略和技巧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冲突解决策略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影响团队绩效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探讨激励方法对提升团队绩效的影响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激励与激励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激励团队成员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分析团队领导者如何激励团队成员达到最佳表现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团队领导者的基本技能总结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具备良好的倾听、表达和解决问题能力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有效建设和管理团队，重视团队绩效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团队建设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处理团队内部冲突，掌握冲突解决策略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冲突解决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激励团队成员达到最佳表现，影响团队绩效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激励与激励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领导者的战略思维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8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重要性分析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指导组织方向和目标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提高决策效率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促进资源有效配置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1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4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制定战略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战略规划方法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明确目标和愿景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分析内外部环境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制定具体行动计划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创新与变革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团队领导者在推动组织创新和变革中扮演着重要角色。通过激发团队创造力，引导员工挑战传统，持续改进，实现组织业务转型和持续发展。创新是组织永续经营的关键，领导者需要善于创新思维，引领团队前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长期发展影响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减少不确定性影响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保障组织可持续发展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增强组织抗风险能力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风险管理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有效风险管理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识别潜在风险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评估风险影响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制定风险对策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7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未来趋势分析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8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技术创新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关注行业趋势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灵活应对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战略调整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数据模型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趋势分析工具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未来趋势分析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远见卓识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战略眼光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洞察未来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预测能力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适应趋势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组织变革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https://d.book118.com/978042014011006050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148</Paragraphs>
  <Slides>20</Slides>
  <Notes>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团队领导者的职业发展与成长课程</vt:lpstr>
      <vt:lpstr>目录</vt:lpstr>
      <vt:lpstr>第一章 引言</vt:lpstr>
      <vt:lpstr> </vt:lpstr>
      <vt:lpstr>为什么选择这门课程</vt:lpstr>
      <vt:lpstr>课程大纲</vt:lpstr>
      <vt:lpstr>学习方法</vt:lpstr>
      <vt:lpstr>第2章 团队领导者的基本技能</vt:lpstr>
      <vt:lpstr> </vt:lpstr>
      <vt:lpstr>团队建设</vt:lpstr>
      <vt:lpstr>冲突解决</vt:lpstr>
      <vt:lpstr>激励与激励</vt:lpstr>
      <vt:lpstr>团队领导者的基本技能总结</vt:lpstr>
      <vt:lpstr>第3章 领导者的战略思维</vt:lpstr>
      <vt:lpstr>制定战略</vt:lpstr>
      <vt:lpstr> </vt:lpstr>
      <vt:lpstr>风险管理</vt:lpstr>
      <vt:lpstr>未来趋势分析</vt:lpstr>
      <vt:lpstr>未来趋势分析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2024-09-29T15:07:27.736</cp:lastPrinted>
  <dcterms:created xsi:type="dcterms:W3CDTF">2024-09-29T07:07:27Z</dcterms:created>
  <dcterms:modified xsi:type="dcterms:W3CDTF">2024-09-29T07:07:29Z</dcterms:modified>
</cp:coreProperties>
</file>