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B0CAA7-D418-4F50-9949-7455DB299D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99184B-0AC9-4712-BC84-1AF2864F8E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7FEFE0-A652-40C6-BC99-81F99A7903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16D61D-75A4-419B-A5F9-AD33206674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33B12F6-3613-441B-A5C5-3D3DA2D235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91F91B0-23D1-41C2-98E8-3F5B43F26E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02F2A99-BFA9-4972-9A94-7B1E52D6C6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5226DE-82B9-4E79-9571-214350E04E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22F4FA-F7AF-4B6B-BCC8-C74300F93D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8B6323-B032-4CD8-85F3-ACB237C92A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107454-D614-4052-98EF-BEC13CFAA7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8043072033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单招考试培训科学备考突破困境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2024-01-10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备考现状与困境分析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科学备考理念与方法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知识体系梳理与重点难点攻克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模拟试题训练与解题技巧提升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心理调适与压力缓解策略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家长、学校及社会支持体系建设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备考现状与困境分析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大多数考生备考时间有限，需要在短时间内掌握大量知识。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备考时间紧张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8375" r="183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学习方法不当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知识掌握不全面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部分考生缺乏科学的学习方法，导致学习效率低下。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由于考试范围广泛，部分考生难以全面掌握所需知识。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当前备考现状及问题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单招考试竞争日益激烈，考生需要更高的分数才能脱颖而出。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8750" r="1875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竞争激烈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随着考试难度的逐年增加，考生需要更加深入地理解和掌握知识。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考试难度增加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备考过程中，考生可能会遇到挫折和困难，产生较大的心理压力。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心理压力大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面临的主要困境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2744" b="1274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6764" b="1676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突破困境的意义和重要性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提高备考效率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通过科学备考，考生可以更加高效地学习和掌握知识，提高备考效率。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增强自信心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成功突破困境可以让考生更加自信，有利于在考试中发挥出更好的水平。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实现个人目标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通过单招考试可以进入理想的高校和专业，为个人的未来发展打下坚实基础。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科学备考理念与方法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摒弃盲目备考观念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避免盲目跟风、不切实际的备考行为，注重针对性、实效性。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正确认识单招考试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了解单招考试的性质、内容和难度，明确备考目标和方向。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树立积极心态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保持自信、乐观的心态，积极面对备考过程中的挑战和困难。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5625" r="1562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4500" r="14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树立科学备考观念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评估自己的学习能力、时间安排等实际情况，制定符合个人特点的备考计划。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分析自身情况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设定合理的短期和长期目标，明确每个阶段需要达到的学习效果。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明确备考目标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根据目标制定具体的学习计划，包括学习内容、时间分配、复习策略等。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制定详细计划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制定个性化备考计划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高效记忆方法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通过深入剖析概念、原理，培养理解与应用能力。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理解与应用能力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做题技巧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时间管理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合理安排学习时间，提高学习效率，避免过度疲劳。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运用联想记忆、重复记忆等技巧，提高记忆效率。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掌握不同类型题目的解题方法，提高做题速度和准确率。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掌握高效学习方法与技巧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知识体系梳理与重点难点攻克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构建知识框架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根据考试大纲和历年真题，梳理出单招考试的知识体系框架，明确各科目的重点内容。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制定复习计划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根据知识框架，制定详细的复习计划，合理分配时间和精力，确保每个知识点都能得到充分的复习。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精选复习资料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选择权威、专业的复习资料，如教材、辅导书、在线课程等，确保获取的知识准确、全面。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梳理知识体系，明确复习范围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识别重点难点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通过分析历年真题和模拟试卷，识别出各科目的重点难点，明确备考方向。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专题突破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针对重点难点，进行专题学习和训练，深入理解相关知识点，提高解题能力。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模拟演练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参加模拟考试和讨论课，模拟真实考试环境，检验备考成果，查漏补缺。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攻克重点难点，提升应试能力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https://d.book118.com/978043072033006035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2024-09-13T23:14:26.480</cp:lastPrinted>
  <dcterms:created xsi:type="dcterms:W3CDTF">2024-09-13T15:14:26Z</dcterms:created>
  <dcterms:modified xsi:type="dcterms:W3CDTF">2024-09-13T15:14:28Z</dcterms:modified>
</cp:coreProperties>
</file>