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99153-CB8E-43C5-B350-680E8AB0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ACCB1-504A-47A7-ACF2-9AEDC186B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EBF5D-D574-4F0C-BFF4-73A3D520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325AEF-9B80-48E2-9A0F-2ACD6120C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A8BD3-C6BA-4E15-B1CC-E30305157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42F9A7-9973-4B5B-88D1-C7A54622E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B486B8-2041-4B63-8FFB-EFA4D3DCE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A909A-FAE2-4E7A-A7D2-36057EDDD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5920B-FE78-4515-AFE9-2FD593032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A2B08-C0C1-48B4-8A78-9B3FFA6D4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E52E7-0A60-4258-B91F-440CE65C6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4310406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中小企业数字化转型培训辅导方案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辅导方案实施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数字化转型的挑战与应对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学习氛围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营造开放、互动的学习空间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提供多元化的学习资源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建立学习小组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提供舒适的学习场所，鼓励学员之间交流与合作，促进知识的共享与传递。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提供数字化教材、案例、视频等多样化的学习资料，满足不同学员的学习需求。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根据学员的背景和需求，组建学习小组，促进学员之间的互助与合作。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创造积极的学习环境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激发学员的学习兴趣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通过引入企业数字化转型的成功案例，激发学员的学习兴趣和动力。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采用案例分析、角色扮演、小组讨论等互动式学习方式，提高学员的参与度和学习效果。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设立学习奖励机制，对表现优秀的学员给予表彰和奖励，激励学员持续学习。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引入实际案例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互动式学习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学习跟踪与反馈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建立有效的学习机制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建立学习进度跟踪机制，定期对学员的学习情况进行评估和反馈，帮助学员调整学习策略。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根据学员的学习情况和反馈，不断优化培训辅导方案，提高学习效果和满意度。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根据学员的需求和时间安排，制定个性化的学习计划，确保学习的系统性和有效性。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通过团队活动和团建，让员工感受到自己是团队一员，形成共同的目标和价值观。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增强团队归属感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确保每个团队成员都清楚了解团队的目标和期望，以便更好地协同工作。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建立积极向上的团队文化，鼓励团队成员相互支持、共同成长。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https://d.book118.com/978043104060006042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2024-09-21T14:27:02.148</cp:lastPrinted>
  <dcterms:created xsi:type="dcterms:W3CDTF">2024-09-21T06:27:02Z</dcterms:created>
  <dcterms:modified xsi:type="dcterms:W3CDTF">2024-09-21T06:27:03Z</dcterms:modified>
</cp:coreProperties>
</file>