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2E72C-4A6F-4D19-A2AD-63BFB5FB8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FFCD6-B9B4-4D3C-A45D-EC145AD47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14693-0F6B-4282-A0D3-0E294EE7D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45C76-0B91-43A9-A966-B550D1382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BC72B1-339A-4CFC-8148-DE216550E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95344-0167-4620-A51B-8C3B024E7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70B1E-214F-4A09-99EE-5D56278E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6AF0C-E558-4612-92D8-36F3FC3AA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2EA12-B2AE-42BD-B37A-D2E5EA402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81C5C-AA4C-4987-BE9C-044AF00B6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DE7E4-2103-4EC6-B1FC-65B7100C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43135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剖宫产术后促排气方法论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剖宫产术后促排气的方法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剖宫产术后促排气的注意事项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剖宫产术后促排气效果的评估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剖宫产术后促排气方法的优化建议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剖宫产术后，由于手术对肠道的刺激和麻醉的影响，产妇可能会出现肠道蠕动减慢，导致腹胀和排气困难。及时促排气有助于缓解产妇的不适感，促进肠道功能的恢复，预防术后并发症的发生。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促排气有助于产妇尽早进食，增加营养摄入，促进乳汁分泌，有利于母乳喂养的实施。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剖宫产术后促排气的意义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剖宫产术后，产妇需要尽快恢复肠道功能，以便进食和补充营养，满足哺乳和自身恢复的需求。肠道功能的恢复对于预防感染、促进伤口愈合、提高产妇的生活质量等方面都具有重要意义。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促排气有助于减轻产妇的痛苦和不适感，提高产妇的舒适度和满意度，有利于术后恢复和心理健康。同时，也有助于减轻医护人员的工作负担，提高医疗质量和效率。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剖宫产术后促排气的重要性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剖宫产术后促排气的方法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8651" b="86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通过口服或注射药物，促进肠道蠕动，加速气体的排出。常见的药物包括多潘立酮、莫沙必利等。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在使用药物促排气时，应遵循医生的建议，避免自行用药。同时，应留意药物的副作用和相互作用，如有不适，及时就医。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药物促排气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药物促排气的注意事项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药物促排气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物理促排气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通过物理方法刺激肠道蠕动，促进气体的排出。常见的物理方法包括腹部按摩、温热毛巾敷腹部等。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物理促排气的注意事项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在进行物理促排气时，应注意保暖，避免着凉。同时，应掌握正确的按摩和热敷方法，避免对肠道造成不必要的刺激。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物理促排气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饮食促排气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饮食促排气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通过调整饮食结构，促进肠道蠕动，加速气体的排出。常见的饮食调整包括增加膳食纤维的摄入、适量摄入益生菌等。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饮食促排气的注意事项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在调整饮食结构时，应遵循医生的建议，避免过度进食或偏食。同时，应留意食物的搭配和营养均衡，确保母婴健康。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剖宫产术后促排气的注意事项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https://d.book118.com/978043135115006044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2024-09-25T00:52:13.116</cp:lastPrinted>
  <dcterms:created xsi:type="dcterms:W3CDTF">2024-09-24T16:52:13Z</dcterms:created>
  <dcterms:modified xsi:type="dcterms:W3CDTF">2024-09-24T16:52:15Z</dcterms:modified>
</cp:coreProperties>
</file>