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09833-07DC-425E-B6F4-1874ED296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B4C43-BAEC-4C86-9737-6D8E2C94F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FD2B0-4277-4C90-8384-08FB2C620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0C67C3-AC46-46CF-8C47-03DE346AA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CFA323-9C1B-4070-B36A-10F1C9879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6E23B2-AA68-4696-AD80-AA5C88F72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1A868D-A254-4C4F-AA39-5EFA7CE49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96C167-CAC8-48E6-B3F3-2D9BD7293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98CE59-2CC0-4EF8-BD10-BE9684E69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241F7-2B8D-4DD3-A572-58B1B8F19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E3810-EEBF-4BE7-BB89-69BDC88C8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44114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EPC总承包项目组织结构中的项目知识与经验管理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EPC总承包项目组织结构概述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项目知识与经验管理策略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项目知识与经验管理的实施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项目知识与经验管理的技术支持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项目知识与经验管理的挑战与对策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提升项目执行效率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通过有效的项目知识与经验管理，提高EPC总承包项目的执行效率，确保项目按时、按质、按量完成。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应对市场挑战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随着市场竞争的加剧，EPC总承包商需要不断提升自身实力，通过项目知识与经验管理来应对市场挑战，提升竞争力。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项目知识与经验是企业的重要财富，通过对其有效管理，可以促进企业持续发展和创新。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项目知识与经验管理现状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介绍EPC总承包项目在项目知识与经验管理方面的现状，包括已有的管理措施、存在的问题等。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阐述项目知识与经验管理在EPC总承包项目中的重要性，以及其对项目执行和企业发展的意义。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提出针对EPC总承包项目的项目知识与经验管理实施计划，包括具体的管理措施、资源投入、时间安排等。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预测通过实施项目知识与经验管理计划，EPC总承包项目将取得的成果，包括提升项目执行效率、降低项目风险、提高企业竞争力等。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项目知识与经验管理的重要性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项目知识与经验管理的实施计划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项目知识与经验管理的预期成果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EPC总承包项目组织结构概述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项目组织结构的类型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职能型组织结构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按职能划分部门，各部门负责相应职能的工作。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项目型组织结构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为特定项目设立专门的项目团队，团队成员全职为项目工作。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矩阵型组织结构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结合职能型和项目型的特点，项目团队成员既属于职能部门，又属于项目团队。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强调整体优化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EPC总承包模式注重项目的整体效益，要求设计、采购、施工等各环节紧密配合，实现整体优化。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风险管理集中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EPC总承包商承担项目的大部分风险，需要建立完善的风险管理体系。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单一责任主体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EPC总承包商对项目的设计、采购、施工全面负责，责任主体明确。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EPC总承包项目组织结构的特点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提升项目执行效率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通过有效的知识与经验管理，可以避免重复劳动，提高项目执行效率。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促进知识共享与创新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项目知识与经验管理有助于在项目团队内部实现知识共享，激发创新思维。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增强项目应对能力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面对复杂多变的项目环境，良好的知识与经验管理可以帮助项目团队迅速应对挑战，降低风险。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项目知识与经验管理在项目组织结构中的重要性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项目知识与经验管理策略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知识获取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通过项目文档、专家咨询、内部培训等方式获取项目所需的专业知识和经验。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知识共享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建立知识共享平台，鼓励团队成员分享自己的知识和经验，促进知识在项目团队中的流动和共享。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将获取和共享的知识应用到项目实践中，提高项目执行效率和质量。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知识管理策略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经验管理策略</a:t>
              </a:r>
            </a:p>
          </p:txBody>
        </p:sp>
      </p:grpSp>
      <p:sp>
        <p:nvSpPr>
          <p:cNvPr id="84" name="TextBox 84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经验总结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通过经验交流会、研讨会等形式，促进项目团队之间的经验分享和学习。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经验分享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经验应用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将总结的经验应用到新项目中，避免重复犯错，提高项目成功率。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在项目执行过程中及时总结经验教训，形成案例库和最佳实践，为后续项目提供借鉴。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制定整合计划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根据项目需求和资源情况，制定项目知识与经验管理的整合计划，明确整合目标和实施步骤。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加强团队培训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通过培训提高项目团队成员的知识水平和经验管理能力，促进项目知识与经验的整合和应用。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建立统一的管理平台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整合知识管理和经验管理资源，建立统一的管理平台，方便项目团队成员获取和使用。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项目知识与经验管理的整合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项目知识与经验管理的实施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知识来源识别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从项目过程中识别关键知识领域和来源，包括项目文档、专家意见、经验教训等。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知识采集与整理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通过访谈、问卷调查、文档分析等方式，收集项目过程中的显性和隐性知识，并进行分类、整理。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知识评估与筛选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对收集到的知识进行价值评估，筛选出对项目有重要意义和价值的部分。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知识获取与整理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https://d.book118.com/978044114015006032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2024-09-09T08:58:43.035</cp:lastPrinted>
  <dcterms:created xsi:type="dcterms:W3CDTF">2024-09-09T00:58:43Z</dcterms:created>
  <dcterms:modified xsi:type="dcterms:W3CDTF">2024-09-09T00:58:45Z</dcterms:modified>
</cp:coreProperties>
</file>