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FA74D3-9B2E-4CDD-93AB-9F7B0A9FA1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F9EA83-3495-4EE8-8BD6-717BDF94FA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B72D50-EAB3-4265-AD13-6BB812BB62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31C69A-7125-436E-B8D9-2305A94C3F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A9EADB-6ACD-4E0D-B1AD-B008FD336A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4587A0-05AF-499C-9DED-EEB72504C0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F4C46E-A5EE-411C-B7E9-DBCEDAAC65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B42504-4AF8-42A7-A62A-D34E15655A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654FC2-4A2A-46AF-B8C1-177A29C08A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F404D1-2A93-4853-8AD9-DF79FA8669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856144-14BB-4DF2-AF3D-561B6B895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044143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中国指向性麦克风行业市场现状分析及竞争格局与投资发展研究报告(2024-2029版)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中国指向性麦克风行业市场现状分析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中国指向性麦克风行业发展趋势分析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中国指向性麦克风行业投资机会与风险分析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中国指向性麦克风行业领先企业案例分析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500" b="1">
                <a:solidFill>
                  <a:srgbClr val="FFFFFF">
                    <a:alpha val="100000"/>
                  </a:srgbClr>
                </a:solidFill>
                <a:latin typeface="Microsoft Yahei"/>
                <a:ea typeface="Microsoft Yahei"/>
                <a:cs typeface="Microsoft Yahei"/>
              </a:rPr>
              <a:t>01</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随着科技的进步和音频录制需求的增长，指向性麦克风在专业音频领域的应用越来越广泛。中国作为全球最大的麦克风市场，其指向性麦克风行业的发展对于全球市场具有重要影响。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通过对中国指向性麦克风行业的市场现状进行分析，了解行业的发展趋势、竞争格局以及投资机会，有助于相关企业和投资者做出明智的决策，推动行业的健康发展。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研究方法与数据来源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研究方法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本研究采用定性和定量相结合的研究方法，包括文献综述、市场调查、专家访谈等。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数据来源</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本研究的数据主要来源于行业报告、公司年报、专业机构发布的数据等，同时结合了问卷调查和专家访谈的结果。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500" b="1">
                <a:solidFill>
                  <a:srgbClr val="FFFFFF">
                    <a:alpha val="100000"/>
                  </a:srgbClr>
                </a:solidFill>
                <a:latin typeface="Microsoft Yahei"/>
                <a:ea typeface="Microsoft Yahei"/>
                <a:cs typeface="Microsoft Yahei"/>
              </a:rPr>
              <a:t>02</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中国指向性麦克风行业市场现状分析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指向性麦克风是指根据声源方向选择性地拾音的麦克风，广泛应用于会议、演讲、音乐录制等领域。</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中国的指向性麦克风行业起步较晚，但发展迅速，已成为全球最大的指向性麦克风生产国之一。</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随着技术的不断进步和应用领域的拓展，中国的指向性麦克风行业呈现出良好的发展前景。</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根据市场调研数据，中国指向性麦克风市场规模逐年增长，预计到2029年将达到XX亿元人民币。</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市场需求主要来自于会议、演讲、音乐录制等领域，随着这些领域的快速发展，市场需求将持续增长。</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另外，随着5G技术的普及和物联网的发展，智能家居、智能安防等领域也将成为新的市场需求增长点。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行业集中度</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中国指向性麦克风行业集中度较高，主要集中在几家大型企业中。</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这些大型企业拥有先进的生产技术和设备，具备较强的研发和创新能力，市场份额逐年提升。</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同时，一些小型企业也在逐步崛起，通过提高产品质量和技术水平，不断拓展市场份额。</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中国指向性麦克风市场竞争激烈，国内外品牌众多，价格竞争激烈。</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国内品牌在技术和市场上逐渐成熟，产品质量和性能不断提升，与国外品牌的差距逐渐缩小。</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另外，随着国际贸易摩擦的加剧，一些国内企业开始注重自主创新和品牌建设，以提高产品附加值和市场竞争力。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500" b="1">
                <a:solidFill>
                  <a:srgbClr val="FFFFFF">
                    <a:alpha val="100000"/>
                  </a:srgbClr>
                </a:solidFill>
                <a:latin typeface="Microsoft Yahei"/>
                <a:ea typeface="Microsoft Yahei"/>
                <a:cs typeface="Microsoft Yahei"/>
              </a:rPr>
              <a:t>03</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中国指向性麦克风行业发展趋势分析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数字化技术</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随着数字化技术的不断发展，指向性麦克风行业将更加注重数字化技术的应用，如数字信号处理、数字编码等，以提高音频质量和传输效率。</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智能化技术</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人工智能和机器学习技术的快速发展，将推动指向性麦克风行业向智能化方向发展，如自动识别、智能降噪等技术的应用，以提高指向性麦克风的性能和用户体验。</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无线技术</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无线通信技术的不断进步，将促进指向性麦克风行业向无线化方向发展，如蓝牙、Wi-Fi等无线连接技术的应用，使得指向性麦克风的使用更加便捷。</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多样化需求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随着消费者对音频质量的要求不断提高，市场需求将更加多样化，指向性麦克风产品将不断涌现，满足不同领域和场景的需求。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消费者对个性化需求的追求，将推动指向性麦克风行业向定制化、个性化方向发展，以满足不同用户的需求和偏好。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智能化需求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随着智能化技术的普及，消费者对智能化的需求将不断增加，指向性麦克风行业将更加注重智能化功能的开发和应用。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政策支持</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政府对文化产业和科技创新的支持，将为指向性麦克风行业的发展提供政策保障和支持。</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法规限制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政府对环保和安全的监管加强，将对指向性麦克风行业的发展带来一定的影响和限制。</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市场竞争</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随着市场的竞争加剧，指向性麦克风行业将面临更加激烈的市场竞争和挑战。</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500" b="1">
                <a:solidFill>
                  <a:srgbClr val="FFFFFF">
                    <a:alpha val="100000"/>
                  </a:srgbClr>
                </a:solidFill>
                <a:latin typeface="Microsoft Yahei"/>
                <a:ea typeface="Microsoft Yahei"/>
                <a:cs typeface="Microsoft Yahei"/>
              </a:rPr>
              <a:t>04</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中国指向性麦克风行业投资机会与风险分析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技术创新机会</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指向性麦克风行业技术不断进步，新型材料、新工艺的应用将带来产品性能的提升，为投资者提供了技术创新的投资机会。</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政策支持机会</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政府对电子信息产业的支持力度不断加大，为指向性麦克风行业的投资者提供了政策支持的机会。</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市场增长机会</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随着电子音乐、KTV、会议系统等行业的快速发展，指向性麦克风市场需求持续增长，为投资者提供了广阔的市场空间。</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投资机会</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https://d.book118.com/978044143034006030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2024-09-06T14:09:51.657</cp:lastPrinted>
  <dcterms:created xsi:type="dcterms:W3CDTF">2024-09-06T06:09:51Z</dcterms:created>
  <dcterms:modified xsi:type="dcterms:W3CDTF">2024-09-06T06:09:53Z</dcterms:modified>
</cp:coreProperties>
</file>