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B316B-C6C1-4649-83E6-296FA890D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8E2C8-0B2E-47CE-B090-D1AD7329D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A8BE5-4C89-40C4-AAC3-EC3DA1F79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F83BD-CBDB-4A93-B49B-B89295031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41809-6B61-4DF6-8D0C-576D29119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5EB4FB-3069-443C-AE5F-1BA617DCF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4E4BC-5784-445A-A7A2-4177D04E6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D9509-419D-4BED-9D87-3B3971D7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77E77-97AE-4B4E-BD6B-C74141173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6F12A-7B45-41E3-B3B4-DCE2C07E3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EDCF9-29FD-4FF3-9EF2-78F8F453C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45111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人事档案管理工作总结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人事档案管理概述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人事档案管理工作内容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当前人事档案管理存在的问题与挑战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改进人事档案管理的措施与建议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人事档案管理概述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83" r="317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13" r="314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人事档案是记录员工个人基本信息、教育背景、工作经历、业绩表现等方面的文件资料。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人事档案是人力资源管理的基础，对于企业了解员工、制定人力资源计划和政策具有重要意义。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人事档案的定义与重要性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人事档案管理的目的是为企业的人力资源管理提供全面、准确、及时的信息支持，帮助企业实现人力资源的合理配置和有效利用。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人事档案管理的任务包括收集、整理、保管、更新和维护员工档案，确保档案的完整性和准确性，为企业的人力资源决策提供依据。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人事档案管理的目的和任务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人事档案管理应遵循真实性、完整性、保密性和安全性等原则，确保档案信息的可靠性和安全性。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人事档案管理需要建立规范的管理制度，明确管理职责和工作流程，采取科学的管理方法和手段，提高管理效率和质量。同时，还需要加强档案的信息化管理，提高档案的利用价值和企业的竞争力。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人事档案管理的原则和要求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人事档案管理工作内容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按照规定，定期或不定期地收集分散在各部门、各岗位的人事档案材料，确保档案材料的完整性。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对收集到的档案材料进行分类、排序、编目，使其系统化、条理化，便于查阅和保管。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人事档案的收集与整理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采取必要的措施，确保人事档案的安全和保密，防止档案的损坏、丢失和泄密。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定期检查、保养和维护人事档案库房设施设备，确保档案库房的温湿度、防潮、防虫等环境条件符合规定要求。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人事档案的保管与维护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人事档案的利用与开发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提供查阅、借阅等服务，满足组织和个人对人事档案的利用需求。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对人事档案信息进行深入挖掘、分析，为组织的人事决策、人力资源规划等提供有力支持。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及时收集和补充人事档案材料，确保人事档案信息的实时性和准确性。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对失去保存价值的人事档案进行销毁处理，确保人事档案的安全和保密。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人事档案的更新与销毁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当前人事档案管理存在的问题与挑战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信息缺失、数据失真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历史原因、管理不善或个人原因，部分人事档案信息不完整，如缺少关键的学习、工作经历或家庭关系记录，导致无法全面了解员工情况。同时，部分信息存在不准确的情况，如出生日期、学历等信息与实际情况不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人事档案信息不完整、不准确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人事档案管理手段落后、效率低下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技术滞后、流程繁琐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目前人事档案管理仍采用传统的手工或简单的电子表格管理方式，导致工作效率低下。在档案的收集、整理、查询和利用等环节，缺乏有效的信息化管理系统，增加了管理成本和错误率。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https://d.book118.com/978045111100006041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2024-09-20T10:56:01.918</cp:lastPrinted>
  <dcterms:created xsi:type="dcterms:W3CDTF">2024-09-20T02:56:01Z</dcterms:created>
  <dcterms:modified xsi:type="dcterms:W3CDTF">2024-09-20T02:56:04Z</dcterms:modified>
</cp:coreProperties>
</file>