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4F4E55-DFF0-4EC9-AACF-6E430C4BB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B9C588-39FF-4481-9170-632A59841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71648-7810-4994-AD75-4282E0412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0170EA-E79C-4E59-8FC5-BF0BD3DCD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F8D39-0223-4CA2-B3B9-F2C67F3E5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A40785-CDC3-4DA4-994A-336D3D50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4DA91A-3163-4E79-AD74-866ABF457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F9DDA-A4A8-4BBB-9E1F-A8FDB79D4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9AFCB8-4FC4-4884-9AF8-91EBB8829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D41FB6-E916-4C34-BEDD-7F49CCE7A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1A88E0-EC6D-48ED-A2BF-696632F5B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46053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规范行为校园文明之光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规范行为在校园文明中的作用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校园中常见的不规范行为及影响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规范行为的培养与实践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校园文明建设的未来展望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校园文明是指在学校范围内，师生共同创造和享有的精神财富、文化氛围和行为规范的总和。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校园文明包括物质文明、精神文明、制度文明和行为文明等多个方面，其中行为文明是校园文明的重要组成部分。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行为文明是指师生在校园内遵守社会公德、职业道德、家庭美德和个人品德等方面的行为规范，以及尊重他人、关爱他人、积极向上的行为表现。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803" r="15803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校园文明的定义与内涵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校园文明的重要性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校园文明是学校精神风貌和办学水平的重要体现，对于提高学校整体形象和声誉具有重要意义。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校园文明建设有助于营造良好的育人环境，促进学生的全面发展和健康成长。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行为文明作为校园文明的重要组成部分，对于培养学生的社会责任感和公民意识具有重要作用。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校园文明建设的目标与任务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建立健全校园文明建设的长效机制，推动校园文明建设持续深入开展。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加强师生行为规范的宣传和教育，提高师生的行为文明素养和道德水平。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开展丰富多彩的校园文化活动，营造积极向上、健康文明的校园文化氛围。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加强校园环境建设和管理，打造美丽、整洁、有序的校园环境。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发挥学生自我管理、自我教育、自我服务的作用，推动学生积极参与校园文明建设。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规范行为在校园文明中的作用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规范行为是指符合社会、团体或组织所公认的价值来行动，这些价值可能包括平等待人、尊重生命、热爱和平、积极向上、引人向善。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根据行为主体的不同，规范行为可分为学生规范行为、教师规范行为、管理人员规范行为等。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规范行为的定义与分类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促进校园文化建设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规范行为是校园文化建设的重要组成部分，有助于形成健康、文明的校园风气。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营造和谐校园环境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规范的行为有助于减少校园冲突和摩擦，营造和谐、友好的学习和生活环境。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培养学生良好品质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通过遵守规范，学生可以学会尊重他人、自律和责任感等良好品质。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规范行为在校园文明中的意义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教师以身作则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教师遵守职业道德，严谨治学，关爱学生，为学生树立良好榜样。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学生遵守校规校纪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如不迟到早退、不打架斗殴、不破坏公物等。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管理人员公正公平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管理人员在执行校规校纪时，应公正公平，不偏袒任何一方，维护校园秩序。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爱护公共设施和环境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学生应爱护学校的公共设施和校园环境，不乱扔垃圾，不损坏公物，共同维护整洁美丽的校园环境。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尊重他人和多元文化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校园内应尊重每个人的权利和尊严，不歧视或排斥任何人。同时，应尊重多元文化，包容不同背景和观点的人。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规范行为在校园中的具体体现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校园中常见的不规范行为及影响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https://d.book118.com/978046053131006034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2024-09-13T10:31:17.807</cp:lastPrinted>
  <dcterms:created xsi:type="dcterms:W3CDTF">2024-09-13T02:31:17Z</dcterms:created>
  <dcterms:modified xsi:type="dcterms:W3CDTF">2024-09-13T02:31:19Z</dcterms:modified>
</cp:coreProperties>
</file>