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8781B0B-446A-4F69-9A4A-DC65B5BBB7F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B2D58-7A20-4B08-9D3F-D79F434CD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22CE6-1302-4C38-B449-BA8E94D6A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772B3-348C-45E5-B0B2-F628C3DBA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FB312-D2CD-46BE-8E6A-9F1321511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22E2DE-082A-40F3-B419-BA4E50BF2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47A563-17B0-4756-B929-71FF05879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B41AC7-1316-4F1C-B491-1B4CCB967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33D19-83FE-40D3-A665-6AB7FE8A5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A5FBC-DCF9-44D7-BCA6-E0D0CC039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30545-3965-4EB5-974A-FDE3351DE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C01E0-6A21-4F10-81A7-3D6A4CC09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BF13ED6-1ED8-4B22-AA1F-1347FF5ABD1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0C9795F-486D-4223-9290-FA28C040A93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47133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销售团队整体绩效提升的有效方式与效果检验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矩形: 圆角 42"/>
          <p:cNvSpPr/>
          <p:nvPr/>
        </p:nvSpPr>
        <p:spPr>
          <a:xfrm>
            <a:off x="799200" y="132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6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10609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content"/>
          <p:cNvSpPr/>
          <p:nvPr/>
        </p:nvSpPr>
        <p:spPr>
          <a:xfrm>
            <a:off x="798840" y="21697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研究背景和意义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销售团队绩效评估体系建设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销售团队激励机制建设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销售团队培训与发展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销售团队沟通与合作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79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研究背景和意义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研究背景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销售团队整体绩效的提升对企业发展至关重要。在当今激烈的市场竞争中，唯有通过提高销售团队的绩效水平，才能在市场中脱颖而出。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研究意义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分析提升销售团队绩效对企业发展的影响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影响企业发展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探讨有效提升销售团队绩效的长期意义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长期意义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9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研究目的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本研究旨在探讨销售团队整体绩效提升的有效方式，并对其效果进行检验。通过深入研究并提出问题和假设，希望能为销售团队绩效提升提供有效的指导方向。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定量研究方法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问卷调查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实证分析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数据来源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公司内部数据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市场调研数据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采集方式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在线调查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面对面访谈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研究方法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定性研究方法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深度访谈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焦点小组讨论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15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销售团队绩效评估体系建设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绩效评估体系的意义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建立绩效评估体系对销售团队提升绩效至关重要。一个完善的绩效评估体系可以帮助团队了解自身优势和不足，提高工作效率。有效的绩效评估体系应包括目标设定、绩效评估方法、结果分析与调整等内容。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设定可衡量目标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为了有效衡量销售团队的绩效，需要设定明确可衡量的销售目标。目标应该具体、可量化、可达成，并与团队整体绩效挂钩。有效的目标设定可以激发团队成员的潜力，提高工作动力。技巧包括</a:t>
            </a: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SMART</a:t>
            </a: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原则、分解目标等。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实施绩效评估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1. </a:t>
            </a: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确定评估周期和方法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具体实施步骤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3. 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绩效结果汇总及分析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2. 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数据收集和分析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可能遇到的挑战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提出升级培训方案，激励激励团队成员的积极性，调整策略以满足市场需求。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策略调整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根据评估结果，调整销售团队的策略和战术，优化销售流程，提高销售效益。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结果分析与调整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结果分析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根据评估结果，分析团队成员的表现、销售数据、市场环境等因素，找出绩效优势和不足。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51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5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3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销售团队激励机制建设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激励机制的作用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激励机制必须与明确的目标相结合，才能有效地提升团队绩效。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激励机制必须公平公正，不偏袒任何一方，以确保团队成员的信任和支持。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公平公正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奖励表现优秀的成员并惩罚表现不佳的成员，是激励机制的核心之一。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奖惩结合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设计激励计划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设计符合销售团队实际情况的激励计划非常重要。激励计划应该根据团队的特点和目标制定，考虑到成员的激励需求。不同类型的激励方式各有优缺点，需要综合考虑选择最适合团队的方式。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定期反馈机制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及时了解团队成员对激励措施的感受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收集团队成员的意见和建议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根据反馈结果进行调整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问题发现与解决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识别激励机制可能存在的问题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寻找问题的根源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制定改进方案并实施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激励效果评估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量化指标评估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销售额提升率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客户满意度调查结果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团队成员绩效提升情况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激励机制与绩效提升的关系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通过恰当的激励方式，可以激发团队成员的积极性和创造力。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激励机制激发团队活力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良好的激励机制可以促进团队绩效的提升，实现销售目标。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激励机制提升绩效水平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通过激励机制，可以增强团队的凝聚力和向心力，形成良好的团队氛围。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激励机制增强团队凝聚力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94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9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6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第四章 销售团队培训与发展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https://d.book118.com/978047133010006050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19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销售团队整体绩效提升的有效方式与效果检验</vt:lpstr>
      <vt:lpstr>目录</vt:lpstr>
      <vt:lpstr>第一章 研究背景和意义</vt:lpstr>
      <vt:lpstr>研究背景</vt:lpstr>
      <vt:lpstr>研究意义</vt:lpstr>
      <vt:lpstr> </vt:lpstr>
      <vt:lpstr>研究方法</vt:lpstr>
      <vt:lpstr>第2章 销售团队绩效评估体系建设</vt:lpstr>
      <vt:lpstr>绩效评估体系的意义</vt:lpstr>
      <vt:lpstr> </vt:lpstr>
      <vt:lpstr>实施绩效评估</vt:lpstr>
      <vt:lpstr>结果分析与调整</vt:lpstr>
      <vt:lpstr>第3章 销售团队激励机制建设</vt:lpstr>
      <vt:lpstr>激励机制的作用</vt:lpstr>
      <vt:lpstr> </vt:lpstr>
      <vt:lpstr>激励效果评估</vt:lpstr>
      <vt:lpstr>激励机制与绩效提升的关系</vt:lpstr>
      <vt:lpstr>第四章 销售团队培训与发展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2024-09-29T14:11:36.186</cp:lastPrinted>
  <dcterms:created xsi:type="dcterms:W3CDTF">2024-09-29T06:11:36Z</dcterms:created>
  <dcterms:modified xsi:type="dcterms:W3CDTF">2024-09-29T06:11:38Z</dcterms:modified>
</cp:coreProperties>
</file>