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D8323-35E7-4A6E-8DEB-207099A2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75EF2-676C-47B2-AE10-CD1B1020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E779E-D73B-488B-8376-FC5C24E9F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EAB31-3ED4-4FD9-965C-A648236D1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56899-D58B-476B-9C8D-F6DAD2DCD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69F09B-E714-46B1-91AE-84ECEBF58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2AB99-AD33-4F5C-A985-5200B6A36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313E7-2FC6-460D-96CD-529F8800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6BFB0-E848-47F6-80F9-FB9D8CF0C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4B495-E5BD-4630-9794-16698E9A9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CC8E5-2B0F-481C-85E4-2B954D512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00761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东莞服务流程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服务流程的规划与设计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服务流程的实施与监控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东莞服务流程案例分析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服务流程是指一系列相互关联、协同完成特定服务目标的步骤和活动。它规定了服务提供者与消费者之间的互动方式，确保服务的高效、准确和一致性。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服务流程的重要性在于它有助于提高服务质量和客户满意度，降低服务成本和风险，提升组织竞争力和市场地位。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东莞服务流程具有高效、专业、创新和客户至上的特点。它注重客户需求，提供定制化、个性化的服务解决方案，以满足不同领域和行业的服务需求。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东莞服务流程的优势在于其完善的服务体系、丰富的行业经验和卓越的服务团队。这些优势使得东莞服务流程在市场上具有较高的知名度和信誉度，赢得了客户的信任和忠诚。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东莞服务流程的特点和优势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服务流程的规划与设计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通过问卷、访谈等方式了解客户对服务的需求和期望，为流程设计提供依据。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评估企业现有资源状况，包括人力、物力、技术等，确保服务流程的可实施性。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内部资源评估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以最短的时间完成服务，提高客户满意度。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320" r="283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08" r="4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97" r="219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流程设计应简单明了，避免繁琐和不必要的环节。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流程设计应具备一定灵活性，以应对可能的变化和需求。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包括起始、终止、操作、决策等，为绘制流程图做准备。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确定流程图元素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如Visio、Lucidchart等，绘制服务流程图。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使用绘图工具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组织内部或外部专家对流程图进行评审，根据反馈进行必要的修改和完善。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评审与修改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流程图的绘制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服务流程的实施与监控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确保服务人员具备必要的技能和知识，以高效地执行服务流程。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明确每个员工的职责和角色，确保流程的顺利进行。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20" r="127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人员培训与分工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流程执行与监控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确保服务人员按照预定的流程步骤执行任务。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监控与记录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对服务流程的执行情况进行实时监控，并记录关键数据和信息。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https://d.book118.com/978050076126006041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2024-09-20T16:43:27.119</cp:lastPrinted>
  <dcterms:created xsi:type="dcterms:W3CDTF">2024-09-20T08:43:27Z</dcterms:created>
  <dcterms:modified xsi:type="dcterms:W3CDTF">2024-09-20T08:43:29Z</dcterms:modified>
</cp:coreProperties>
</file>