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NMPBV+MS-UIGothic"/>
      <p:regular r:id="rId18"/>
    </p:embeddedFont>
    <p:embeddedFont>
      <p:font typeface="IFDROW+PEHNWF+Arial-BoldMT"/>
      <p:regular r:id="rId19"/>
    </p:embeddedFont>
    <p:embeddedFont>
      <p:font typeface="PKLHTA+AVHFON+MicrosoftYaHei-Bold"/>
      <p:regular r:id="rId20"/>
    </p:embeddedFont>
    <p:embeddedFont>
      <p:font typeface="JBUFAK+MRINBS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2A1F0-38E2-4F18-9F58-89F182A0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CADBD-8A20-498B-90AF-701C2D7E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2AAEA-F781-4201-BCA3-27647420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3A658-B029-486F-9FB6-615F20CA8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E72E3-6347-4594-AF34-86B1D8D4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D3214-43F4-458B-950C-EBAFDBF4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BB956-9C0A-4D81-A3E4-F89867BC8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77AC8-8FB0-4AC1-84F6-99D497CE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19010-897C-4BF5-B795-F3D01555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23927-136E-44EF-A885-B4F0C5AE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D7BD5-C88B-4AC9-B3AB-3C5F205F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0102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491780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F0DC"/>
                </a:solidFill>
                <a:latin typeface="FNMPBV+MS-UIGothic"/>
                <a:cs typeface="FNMPBV+MS-UIGothic"/>
              </a:rPr>
              <a:t>麦芽汁制工流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FDROW+PEHNWF+Arial-BoldMT"/>
                <a:cs typeface="IFDROW+PEHNWF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FNMPBV+MS-UIGothic"/>
                <a:cs typeface="FNMPBV+MS-UIGothic"/>
              </a:rPr>
              <a:t>麦芽汁制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备简</a:t>
            </a:r>
            <a:r>
              <a:rPr sz="4550">
                <a:solidFill>
                  <a:srgbClr val="FFEACF"/>
                </a:solidFill>
                <a:latin typeface="FNMPBV+MS-UIGothic"/>
                <a:cs typeface="FNMPB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麦芽汁的定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PKLHTA+AVHFON+MicrosoftYaHei-Bold"/>
                <a:cs typeface="PKLHTA+AVHFO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PKLHTA+AVHFON+MicrosoftYaHei-Bold"/>
                <a:cs typeface="PKLHTA+AVHFO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麦芽汁的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养价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麦芽汁中含有大量的糖分，可以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麦芽汁中含有多种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生素和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物</a:t>
            </a:r>
          </a:p>
          <a:p>
            <a:pPr marL="3555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生素</a:t>
            </a:r>
            <a:r>
              <a:rPr sz="1500">
                <a:solidFill>
                  <a:srgbClr val="FFFFFF"/>
                </a:solidFill>
                <a:latin typeface="JBUFAK+MRINBS+MicrosoftYaHei"/>
                <a:cs typeface="JBUFAK+MRINBS+MicrosoftYaHei"/>
              </a:rPr>
              <a:t>B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群、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对维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持人体正常生理功能具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有重要作用。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含有多种氨基酸，特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是必需氨基酸，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人体生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育和修复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8364" y="4623172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提供能量，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足人体日常所需。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麦芽汁的用途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料，被广泛用于各种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合，如家庭聚会、朋友聚餐等。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可以作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其他食品的原料，如面包、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饼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干等，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食品增添独特的口感和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养价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麦芽汁含有丰富的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养成分，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于一些特定人群，如运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动员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、孕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等，具有一定的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NMPBV+MS-UIGothic"/>
                <a:cs typeface="FNMPBV+MS-UIGothic"/>
              </a:rPr>
              <a:t>保健作用。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FDROW+PEHNWF+Arial-BoldMT"/>
                <a:cs typeface="IFDROW+PEHNWF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FNMPBV+MS-UIGothic"/>
                <a:cs typeface="FNMPBV+MS-UIGothic"/>
              </a:rPr>
              <a:t>麦芽汁制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备</a:t>
            </a:r>
            <a:r>
              <a:rPr sz="4550" spc="27">
                <a:solidFill>
                  <a:srgbClr val="FFEACF"/>
                </a:solidFill>
                <a:latin typeface="FNMPBV+MS-UIGothic"/>
                <a:cs typeface="FNMPBV+MS-UIGothic"/>
              </a:rPr>
              <a:t>工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艺</a:t>
            </a:r>
            <a:r>
              <a:rPr sz="4550" spc="27">
                <a:solidFill>
                  <a:srgbClr val="FFEACF"/>
                </a:solidFill>
                <a:latin typeface="FNMPBV+MS-UIGothic"/>
                <a:cs typeface="FNMPBV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原料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NMPBV+MS-UIGothic"/>
                <a:cs typeface="FNMPBV+MS-UIGothic"/>
              </a:rPr>
              <a:t>原料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NMPBV+MS-UIGothic"/>
                <a:cs typeface="FNMPBV+MS-UIGothic"/>
              </a:rPr>
              <a:t>原料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FF960E"/>
                </a:solidFill>
                <a:latin typeface="FNMPBV+MS-UIGothic"/>
                <a:cs typeface="FNMPBV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糖化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FNMPBV+MS-UIGothic"/>
                <a:cs typeface="FNMPBV+MS-UIGothic"/>
              </a:rPr>
              <a:t>糖化原理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NMPBV+MS-UIGothic"/>
                <a:cs typeface="FNMPBV+MS-UIGothic"/>
              </a:rPr>
              <a:t>糖化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FFFFFF"/>
                </a:solidFill>
                <a:latin typeface="FNMPBV+MS-UIGothic"/>
                <a:cs typeface="FNMPBV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理后的大麦与适量的水混合加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使淀粉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充分作用，糖化后得到麦汁。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过滤</a:t>
            </a:r>
            <a:r>
              <a:rPr sz="2000" spc="15">
                <a:solidFill>
                  <a:srgbClr val="FF960E"/>
                </a:solidFill>
                <a:latin typeface="FNMPBV+MS-UIGothic"/>
                <a:cs typeface="FNMPBV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过滤</a:t>
            </a:r>
            <a:r>
              <a:rPr sz="2000" spc="15">
                <a:solidFill>
                  <a:srgbClr val="FF960E"/>
                </a:solidFill>
                <a:latin typeface="FNMPBV+MS-UIGothic"/>
                <a:cs typeface="FNMPBV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麦汁煮沸与酒花添加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NMPBV+MS-UIGothic"/>
                <a:cs typeface="FNMPBV+MS-UIGothic"/>
              </a:rPr>
              <a:t>煮沸目的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FNMPBV+MS-UIGothic"/>
                <a:cs typeface="FNMPBV+MS-UIGothic"/>
              </a:rPr>
              <a:t>酒花添加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FNMPBV+MS-UIGothic"/>
                <a:cs typeface="FNMPBV+MS-UIGothic"/>
              </a:rPr>
              <a:t>麦汁冷却与沉淀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FNMPBV+MS-UIGothic"/>
                <a:cs typeface="FNMPBV+MS-UIGothic"/>
              </a:rPr>
              <a:t>冷却目的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将煮沸后的麦汁迅速冷却至一定温度，以便酵母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FNMPBV+MS-UIGothic"/>
                <a:cs typeface="FNMPBV+MS-UIGothic"/>
              </a:rPr>
              <a:t>沉淀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FFFF"/>
                </a:solidFill>
                <a:latin typeface="FNMPBV+MS-UIGothic"/>
                <a:cs typeface="FNMPBV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在冷却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程中，麦汁中的蛋白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等物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会沉淀下来，需要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行分离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理，以保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MPBV+MS-UIGothic"/>
                <a:cs typeface="FNMPBV+MS-UIGothic"/>
              </a:rPr>
              <a:t>啤酒的清澈度和口感。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IFDROW+PEHNWF+Arial-BoldMT"/>
                <a:cs typeface="IFDROW+PEHNWF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FNMPBV+MS-UIGothic"/>
                <a:cs typeface="FNMPBV+MS-UIGothic"/>
              </a:rPr>
              <a:t>麦芽汁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质</a:t>
            </a:r>
            <a:r>
              <a:rPr sz="4550" spc="23">
                <a:solidFill>
                  <a:srgbClr val="FFEACF"/>
                </a:solidFill>
                <a:latin typeface="FNMPBV+MS-UIGothic"/>
                <a:cs typeface="FNMPBV+MS-UIGothic"/>
              </a:rPr>
              <a:t>量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检测</a:t>
            </a:r>
            <a:r>
              <a:rPr sz="4550" spc="25">
                <a:solidFill>
                  <a:srgbClr val="FFEACF"/>
                </a:solidFill>
                <a:latin typeface="FNMPBV+MS-UIGothic"/>
                <a:cs typeface="FNMPBV+MS-UIGothic"/>
              </a:rPr>
              <a:t>与控制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https://d.book118.com/978050102054006036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FNMPBV+MS-UIGothic</vt:lpstr>
      <vt:lpstr>IFDROW+PEHNWF+Arial-BoldMT</vt:lpstr>
      <vt:lpstr>SimSun</vt:lpstr>
      <vt:lpstr>PKLHTA+AVHFON+MicrosoftYaHei-Bold</vt:lpstr>
      <vt:lpstr>JBUFAK+MRINBS+MicrosoftYaHei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2024-09-15T16:36:59.465</cp:lastPrinted>
  <dcterms:created xsi:type="dcterms:W3CDTF">2024-09-15T08:36:59Z</dcterms:created>
  <dcterms:modified xsi:type="dcterms:W3CDTF">2024-09-15T08:37:00Z</dcterms:modified>
</cp:coreProperties>
</file>