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66ACE-4F1C-4174-BFD5-4AB341E3E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2FB03-5876-4A40-B255-7E0018533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68614-C7D4-456C-BDC5-DC109F0B5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9F60F-B735-4E39-BFF4-9A23A8D60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8C4CC-D482-42EB-92F0-075A82F01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3D4F90-B15B-4A60-9C2A-2F0AC0A14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B8F18C-A6ED-4B9A-A43F-B431C4582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A469C0-3B07-468E-BC2D-712FCF52C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1577E-6CED-4690-96CE-12626C032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ECF25-B7AF-4A59-ACCB-4522582B9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889085-0A47-4223-BC79-F02E36A96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52117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挤压伤病人急救与护理课件\n## 1.挤压伤的基本概念与原因\n### 1.1挤压伤的定义与分类\n### 1.2挤压伤的发生原因及风险因素\n### 1.3挤压伤的病程发展与预后\n## 2.挤压伤的诊断与评估\n### 2.1挤压伤的临床表现与症状\n### 2.2挤压伤的影像学检查与诊断\n### 2.3挤压伤的实验室检查与评估\n## 3.挤压伤的急救原则与方法\n### 3.1挤压伤现场急救的重要性与措施\n### 3.2挤压伤的初步处理与稳定措施\n### 3.3挤压伤患者的转运与监护\n## 4.挤压伤的护理原则与方法\n### 4.1挤压伤患者的护理评估与分级\n### 4.2挤压伤患者的创面护理与感染预防\n### 4.3挤压伤患者的心理护理与康复指导\n## 5.挤压伤的预防与健康管理\n### 5.1挤压伤的高危人群与预防措施\n### 5.2挤压伤的预防教育与培训\n### 5.3挤压伤患者的健康管理与随访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挤压伤病人急救与护理课件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挤压伤的基本概念与原因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挤压伤定义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外力作用于肌肉丰富的部位，造成肌肉组织缺血性损伤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常见的挤压伤类型包括：肢体挤压伤、躯干挤压伤、头部挤压伤等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挤压伤分类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根据损伤程度：轻度挤压伤、中度挤压伤、重度挤压伤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根据损伤范围：局部挤压伤、广泛挤压伤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挤压伤的定义与分类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挤压伤的发生原因及风险因素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发生原因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意外事故：如交通事故、工伤事故等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机械设备：如压榨机、千斤顶等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爆炸事故：如矿山爆炸、化学爆炸等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年龄：儿童、青少年和老年人更易发生挤压伤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性别：男性比女性更易发生挤压伤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职业：从事高风险职业的人群更易发生挤压伤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病程发展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早期：局部肿胀、疼痛、压痛、活动受限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中期：肌肉坏死、肿胀加剧、感染、毒素吸收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晚期：瘢痕形成、肌肉萎缩、关节僵硬、功能受限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预后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轻度挤压伤：预后良好，经治疗后可恢复正常功能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中度挤压伤：可能需要手术治疗，预后尚可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重度挤压伤：预后较差，可能导致截肢、死亡等严重并发症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挤压伤的病程发展与预后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挤压伤的诊断与评估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挤压伤的临床表现与症状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局部肿胀、疼痛、压痛、活动受限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肌肉紧张、硬结、触痛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皮肤瘀血、水肿、破损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疼痛：剧烈疼痛，尤其是活动时加剧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肿胀：受压部位明显肿胀，皮肤紧张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发热：体温升高，伴有寒战、出汗等症状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挤压伤的影像学检查与诊断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X线检查：了解骨折、脱位等骨关节损伤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CT检查：评估肌肉、软组织损伤的范围和程度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MRI检查：了解肌肉、软组织损伤的细节和深度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根据病史、临床表现和影像学检查结果进行综合诊断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排除其他相关疾病，如骨折、脱位、筋膜室综合征等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血常规：了解白细胞计数、中性粒细胞比例等感染指标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凝血功能：评估凝血功能状态，预防出血和血栓形成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生化检查：了解肝肾功能、电解质平衡等全身状况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根据实验室检查结果调整治疗方案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评估患者的病情严重程度和预后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挤压伤的实验室检查与评估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挤压伤的急救原则与方法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https://d.book118.com/978052117007006047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挤压伤病人急救与护理课件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2024-09-28T04:01:08.751</cp:lastPrinted>
  <dcterms:created xsi:type="dcterms:W3CDTF">2024-09-27T20:01:08Z</dcterms:created>
  <dcterms:modified xsi:type="dcterms:W3CDTF">2024-09-27T20:01:10Z</dcterms:modified>
</cp:coreProperties>
</file>