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7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6D3CC-8737-4FFE-ACB1-666493B0D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90AC0-9BC6-43B2-AE28-D63DD4906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C5AEE-722E-4FAB-8225-B09E0BCE4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138A3-C373-4AA4-A690-25349F06D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B1171D-3454-4FC4-BAA2-6D783D73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75095B-EC3A-45DA-992C-EAAF2DDBC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D3D508-0471-4D9B-8F96-18B32FC31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BF559-0A39-4022-82CE-5464E155D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B757F-4B05-4953-84CD-0F0BC7331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0C013-0C0E-4FB9-9AA6-985ECB045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33891-A328-4653-836E-815B1E485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67" r:id="rId2"/>
    <p:sldLayoutId id="2147487168" r:id="rId3"/>
    <p:sldLayoutId id="2147487169" r:id="rId4"/>
    <p:sldLayoutId id="2147487170" r:id="rId5"/>
    <p:sldLayoutId id="2147487171" r:id="rId6"/>
    <p:sldLayoutId id="2147487172" r:id="rId7"/>
    <p:sldLayoutId id="2147487173" r:id="rId8"/>
    <p:sldLayoutId id="2147487174" r:id="rId9"/>
    <p:sldLayoutId id="2147487175" r:id="rId10"/>
    <p:sldLayoutId id="21474871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2133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企业物流与配送网络规划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企业物流概述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配送网络规划基础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企业物流配送网络规划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企业物流配送网络实施与管理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企业物流配送网络发展趋势与展望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https://d.book118.com/978052133074006027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企业物流与配送网络规划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2024-09-05T11:47:47.490</cp:lastPrinted>
  <dcterms:created xsi:type="dcterms:W3CDTF">2024-09-05T03:47:47Z</dcterms:created>
  <dcterms:modified xsi:type="dcterms:W3CDTF">2024-09-05T03:47:50Z</dcterms:modified>
</cp:coreProperties>
</file>