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488A0-30FF-4A43-8625-371035B5B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57816-A88A-44B7-8E51-2C5ADFE49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A298C-ECA5-4D87-A3A7-DDC26EB72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7DC13-CDEA-40CB-9336-AFCE15B86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86E530-7C6F-4249-9526-C28B3C1D5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4DBE12-D126-4778-B02E-3DB4E6BB7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3A1B2-D796-494D-A05A-02E191734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E6E0E-3A99-4367-A76B-3E5CF1129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6545A-2A01-4C26-BB9D-FA2DF8DBE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AB5F1-2D9B-4D9D-B4BE-886F916AD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61F41-0618-407D-AE09-E5B3534C7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311402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会计信息化工作规范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会计信息化基本概念与原则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会计信息化工作流程与操作规范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会计信息化系统安全与风险控制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会计信息化监管与法律法规遵守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规范会计信息化工作，提高会计信息质量，推动会计信息化与经济社会发展深度融合。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随着互联网、大数据等技术的快速发展，会计信息化已成为会计工作的重要组成部分，需要制定相应规范以适应这一趋势。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适应信息化发展趋势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推动会计信息化发展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本规范适用于国家机关、社会团体、企业、事业单位和其他组织（以下统称单位）开展会计信息化工作。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单位负责人对本单位的会计工作和会计资料的真实性、完整性负责，应当重视会计信息化工作，组织领导本单位会计信息化的实施和推进。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会计信息化基本概念与原则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会计信息化是采用现代信息技术，对传统会计模型进行重整，建立信息技术与会计学科高度融合的、充分开放的现代会计信息系统。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会计信息化具有普遍性、集成性、动态性、渐进性等特点。它实现了会计信息的实时处理和高度共享，提高了会计信息的准确性和时效性。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会计信息化定义及特点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会计信息化应遵循可靠性、相关性、可理解性、可比性、实质重于形式、重要性、谨慎性和及时性等原则。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会计信息化的目标是提高会计信息质量，满足内外部信息使用者的需求，促进企业管理水平的提升和经济效益的增加。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会计信息化原则与目标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包括计算机、网络设备、打印机等，是会计信息系统的物质基础。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包括会计制度、内部控制制度和信息化管理制度等，是保障会计信息系统正常运行的重要条件。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包括系统软件和应用软件，用于支持会计信息系统的运行和数据处理。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包括会计信息和非会计信息，是会计信息系统的处理对象。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包括会计人员和信息技术人员，是会计信息系统的使用者和管理者。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会计信息系统构成要素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会计信息化工作流程与操作规范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从企业内部及外部相关数据源收集会计数据，确保数据的准确性和完整性。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对收集到的数据进行筛选、分类、转换等处理，消除数据中的错误和不一致。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将清洗后的数据按照会计要素进行分类整合，形成可用于分析的会计信息。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会计信息采集与整理流程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运用会计软件对数据进行录入、过账、结账等处理，生成会计凭证和账簿。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8" r="1591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通过比率分析、趋势分析、因素分析等方法，挖掘会计数据中的有用信息。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利用图表、图像等可视化工具，直观展示数据分析结果，辅助决策。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会计数据处理与分析方法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https://d.book118.com/978053114024006036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2024-09-15T08:31:50.266</cp:lastPrinted>
  <dcterms:created xsi:type="dcterms:W3CDTF">2024-09-15T00:31:50Z</dcterms:created>
  <dcterms:modified xsi:type="dcterms:W3CDTF">2024-09-15T00:31:52Z</dcterms:modified>
</cp:coreProperties>
</file>