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5C1ACC-79DF-4F0B-A969-9EA8364FE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BB269-DFF8-43AD-9325-CC419C2D4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572878-9C21-4AAD-A2CF-61525A4D2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ABFDDF-2BA1-4450-B50D-27D770073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FF39E8-B580-4252-94F3-23FD60BC8F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3086BB-F275-4EC0-881A-3940F62FDE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181AD8-9D29-4B11-BD13-8BF9BF315E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C17D0-1A09-4603-92D7-155F815CB0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F437B-E821-427A-B14A-60E76CBA7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B463D9-7235-4B18-9948-EC9B4775A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FA570-6D09-4007-9AF2-1F51B7630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54031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网络虚拟化技术研究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网络虚拟化概述
 网络虚拟化技术分类
 网络虚拟化发展历程
 网络虚拟化关键技术
 网络虚拟化应用场景
 网络虚拟化优势与挑战
 网络虚拟化发展趋势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Subtitle 2"/>
          <p:cNvSpPr>
            <a:spLocks noGrp="1"/>
          </p:cNvSpPr>
          <p:nvPr>
            <p:ph type="subTitle" idx="1"/>
          </p:nvPr>
        </p:nvSpPr>
        <p:spPr/>
        <p:txBody>
          <a:bodyPr/>
          <a:lstStyle/>
          <a:p>
            <a:r>
              <a:t>网络虚拟化技术研究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网络虚拟化的定义和概念</a:t>
            </a:r>
          </a:p>
        </p:txBody>
      </p:sp>
      <p:sp>
        <p:nvSpPr>
          <p:cNvPr id="4" name="Content Placeholder 3"/>
          <p:cNvSpPr>
            <a:spLocks noGrp="1"/>
          </p:cNvSpPr>
          <p:nvPr>
            <p:ph sz="half" idx="2"/>
          </p:nvPr>
        </p:nvSpPr>
        <p:spPr/>
        <p:txBody>
          <a:bodyPr/>
          <a:lstStyle/>
          <a:p>
            <a:r>
              <a:t>1.网络虚拟化是将物理网络资源进行抽象、聚合和分配，形成多个逻辑上独立的网络，以满足不同用户的需求。</a:t>
            </a:r>
          </a:p>
          <a:p>
            <a:r>
              <a:t>2.网络虚拟化可以提高网络资源的利用率，降低网络设备的成本和维护难度，提高网络的灵活性和可扩展性。</a:t>
            </a:r>
          </a:p>
          <a:p>
            <a:r>
              <a:t>3.网络虚拟化技术包括软件定义网络（SDN）、网络功能虚拟化（NFV）等。</a:t>
            </a:r>
          </a:p>
          <a:p/>
        </p:txBody>
      </p:sp>
      <p:sp>
        <p:nvSpPr>
          <p:cNvPr id="5" name="Text Placeholder 4"/>
          <p:cNvSpPr>
            <a:spLocks noGrp="1"/>
          </p:cNvSpPr>
          <p:nvPr>
            <p:ph type="body" idx="3"/>
          </p:nvPr>
        </p:nvSpPr>
        <p:spPr/>
        <p:txBody>
          <a:bodyPr/>
          <a:lstStyle/>
          <a:p>
            <a:r>
              <a:t>网络虚拟化的发展历程</a:t>
            </a:r>
          </a:p>
        </p:txBody>
      </p:sp>
      <p:sp>
        <p:nvSpPr>
          <p:cNvPr id="6" name="Content Placeholder 5"/>
          <p:cNvSpPr>
            <a:spLocks noGrp="1"/>
          </p:cNvSpPr>
          <p:nvPr>
            <p:ph sz="half" idx="4"/>
          </p:nvPr>
        </p:nvSpPr>
        <p:spPr/>
        <p:txBody>
          <a:bodyPr/>
          <a:lstStyle/>
          <a:p>
            <a:r>
              <a:t>1.网络虚拟化技术随着云计算、大数据等技术的发展而逐渐成熟。</a:t>
            </a:r>
          </a:p>
          <a:p>
            <a:r>
              <a:t>2.早期的网络虚拟化技术主要关注虚拟专用网络（VPN）等应用，现代的网络虚拟化技术已经涉及到整个网络架构的虚拟化。</a:t>
            </a:r>
          </a:p>
          <a:p>
            <a:r>
              <a:t>3.未来，网络虚拟化将与人工智能、区块链等技术相结合，进一步提高网络的智能化和安全性。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网络虚拟化的应用场景</a:t>
            </a:r>
          </a:p>
        </p:txBody>
      </p:sp>
      <p:sp>
        <p:nvSpPr>
          <p:cNvPr id="4" name="Content Placeholder 3"/>
          <p:cNvSpPr>
            <a:spLocks noGrp="1"/>
          </p:cNvSpPr>
          <p:nvPr>
            <p:ph sz="half" idx="2"/>
          </p:nvPr>
        </p:nvSpPr>
        <p:spPr/>
        <p:txBody>
          <a:bodyPr/>
          <a:lstStyle/>
          <a:p>
            <a:r>
              <a:t>1.数据中心：网络虚拟化可以提高数据中心的网络资源利用率，降低能耗和成本，提高应用的性能和可靠性。</a:t>
            </a:r>
          </a:p>
          <a:p>
            <a:r>
              <a:t>2.云计算：网络虚拟化可以为云计算提供灵活、高效的网络资源调度和管理，提高云计算的效率和可靠性。</a:t>
            </a:r>
          </a:p>
          <a:p>
            <a:r>
              <a:t>3.5G网络：网络虚拟化可以为5G网络提供切片技术，满足不同应用场景的需求，提高网络的灵活性和可扩展性。</a:t>
            </a:r>
          </a:p>
          <a:p/>
        </p:txBody>
      </p:sp>
      <p:sp>
        <p:nvSpPr>
          <p:cNvPr id="5" name="Text Placeholder 4"/>
          <p:cNvSpPr>
            <a:spLocks noGrp="1"/>
          </p:cNvSpPr>
          <p:nvPr>
            <p:ph type="body" idx="3"/>
          </p:nvPr>
        </p:nvSpPr>
        <p:spPr/>
        <p:txBody>
          <a:bodyPr/>
          <a:lstStyle/>
          <a:p>
            <a:r>
              <a:t>网络虚拟化的优势和挑战</a:t>
            </a:r>
          </a:p>
        </p:txBody>
      </p:sp>
      <p:sp>
        <p:nvSpPr>
          <p:cNvPr id="6" name="Content Placeholder 5"/>
          <p:cNvSpPr>
            <a:spLocks noGrp="1"/>
          </p:cNvSpPr>
          <p:nvPr>
            <p:ph sz="half" idx="4"/>
          </p:nvPr>
        </p:nvSpPr>
        <p:spPr/>
        <p:txBody>
          <a:bodyPr/>
          <a:lstStyle/>
          <a:p>
            <a:r>
              <a:t>1.优势：提高网络资源利用率；降低网络设备成本和维护难度；提高网络的灵活性和可扩展性。</a:t>
            </a:r>
          </a:p>
          <a:p>
            <a:r>
              <a:t>2.挑战：网络安全问题；虚拟化技术的成熟度和标准化程度；不同厂商和技术之间的互操作性。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网络虚拟化的未来发展趋势</a:t>
            </a:r>
          </a:p>
        </p:txBody>
      </p:sp>
      <p:sp>
        <p:nvSpPr>
          <p:cNvPr id="4" name="Content Placeholder 3"/>
          <p:cNvSpPr>
            <a:spLocks noGrp="1"/>
          </p:cNvSpPr>
          <p:nvPr>
            <p:ph sz="half" idx="2"/>
          </p:nvPr>
        </p:nvSpPr>
        <p:spPr/>
        <p:txBody>
          <a:bodyPr/>
          <a:lstStyle/>
          <a:p>
            <a:r>
              <a:t>1.网络虚拟化将与人工智能、区块链等技术相结合，提高网络的智能化和安全性。</a:t>
            </a:r>
          </a:p>
          <a:p>
            <a:r>
              <a:t>2.未来网络虚拟化将更加注重用户体验和服务质量，为用户提供更加个性化、智能化的网络服务。</a:t>
            </a:r>
          </a:p>
          <a:p>
            <a:r>
              <a:t>3.网络虚拟化将促进网络产业的数字化转型和创新，推动数字经济的发展。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Subtitle 2"/>
          <p:cNvSpPr>
            <a:spLocks noGrp="1"/>
          </p:cNvSpPr>
          <p:nvPr>
            <p:ph type="subTitle" idx="1"/>
          </p:nvPr>
        </p:nvSpPr>
        <p:spPr/>
        <p:txBody>
          <a:bodyPr/>
          <a:lstStyle/>
          <a:p>
            <a:r>
              <a:t>网络虚拟化技术研究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Text Placeholder 2"/>
          <p:cNvSpPr>
            <a:spLocks noGrp="1"/>
          </p:cNvSpPr>
          <p:nvPr>
            <p:ph type="body" idx="1"/>
          </p:nvPr>
        </p:nvSpPr>
        <p:spPr/>
        <p:txBody>
          <a:bodyPr/>
          <a:lstStyle/>
          <a:p>
            <a:r>
              <a:t>基于虚拟机的网络虚拟化</a:t>
            </a:r>
          </a:p>
        </p:txBody>
      </p:sp>
      <p:sp>
        <p:nvSpPr>
          <p:cNvPr id="4" name="Content Placeholder 3"/>
          <p:cNvSpPr>
            <a:spLocks noGrp="1"/>
          </p:cNvSpPr>
          <p:nvPr>
            <p:ph sz="half" idx="2"/>
          </p:nvPr>
        </p:nvSpPr>
        <p:spPr/>
        <p:txBody>
          <a:bodyPr/>
          <a:lstStyle/>
          <a:p>
            <a:r>
              <a:t>1.通过虚拟机软件将物理网络设备虚拟化，实现多个虚拟网络设备共享物理资源。</a:t>
            </a:r>
          </a:p>
          <a:p>
            <a:r>
              <a:t>2.支持不同操作系统和应用程序的虚拟机在同一物理设备上运行，提高设备利用率。</a:t>
            </a:r>
          </a:p>
          <a:p>
            <a:r>
              <a:t>3.需要考虑虚拟机的安全和隔离问题，以避免虚拟机之间的攻击和数据泄露。</a:t>
            </a:r>
          </a:p>
          <a:p/>
        </p:txBody>
      </p:sp>
      <p:sp>
        <p:nvSpPr>
          <p:cNvPr id="5" name="Text Placeholder 4"/>
          <p:cNvSpPr>
            <a:spLocks noGrp="1"/>
          </p:cNvSpPr>
          <p:nvPr>
            <p:ph type="body" idx="3"/>
          </p:nvPr>
        </p:nvSpPr>
        <p:spPr/>
        <p:txBody>
          <a:bodyPr/>
          <a:lstStyle/>
          <a:p>
            <a:r>
              <a:t>基于软件定义网络（SDN）的网络虚拟化</a:t>
            </a:r>
          </a:p>
        </p:txBody>
      </p:sp>
      <p:sp>
        <p:nvSpPr>
          <p:cNvPr id="6" name="Content Placeholder 5"/>
          <p:cNvSpPr>
            <a:spLocks noGrp="1"/>
          </p:cNvSpPr>
          <p:nvPr>
            <p:ph sz="half" idx="4"/>
          </p:nvPr>
        </p:nvSpPr>
        <p:spPr/>
        <p:txBody>
          <a:bodyPr/>
          <a:lstStyle/>
          <a:p>
            <a:r>
              <a:t>1.将网络控制平面和数据平面分离，通过网络控制器集中管理网络流量和转发规则。</a:t>
            </a:r>
          </a:p>
          <a:p>
            <a:r>
              <a:t>2.支持灵活的网络配置和快速响应业务需求，提高网络运营效率。</a:t>
            </a:r>
          </a:p>
          <a:p>
            <a:r>
              <a:t>3.需要保证控制器的可靠性和安全性，以避免网络瘫痪和数据泄露。</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Text Placeholder 2"/>
          <p:cNvSpPr>
            <a:spLocks noGrp="1"/>
          </p:cNvSpPr>
          <p:nvPr>
            <p:ph type="body" idx="1"/>
          </p:nvPr>
        </p:nvSpPr>
        <p:spPr/>
        <p:txBody>
          <a:bodyPr/>
          <a:lstStyle/>
          <a:p>
            <a:r>
              <a:t>基于网络功能虚拟化（NFV）的网络虚拟化</a:t>
            </a:r>
          </a:p>
        </p:txBody>
      </p:sp>
      <p:sp>
        <p:nvSpPr>
          <p:cNvPr id="4" name="Content Placeholder 3"/>
          <p:cNvSpPr>
            <a:spLocks noGrp="1"/>
          </p:cNvSpPr>
          <p:nvPr>
            <p:ph sz="half" idx="2"/>
          </p:nvPr>
        </p:nvSpPr>
        <p:spPr/>
        <p:txBody>
          <a:bodyPr/>
          <a:lstStyle/>
          <a:p>
            <a:r>
              <a:t>1.将传统网络设备的功能软件化，通过通用服务器实现网络功能的虚拟化。</a:t>
            </a:r>
          </a:p>
          <a:p>
            <a:r>
              <a:t>2.降低网络设备成本和提高设备灵活性，支持快速部署和新业务创新。</a:t>
            </a:r>
          </a:p>
          <a:p>
            <a:r>
              <a:t>3.需要考虑软件的性能和稳定性问题，以保证网络服务质量。</a:t>
            </a:r>
          </a:p>
          <a:p/>
        </p:txBody>
      </p:sp>
      <p:sp>
        <p:nvSpPr>
          <p:cNvPr id="5" name="Text Placeholder 4"/>
          <p:cNvSpPr>
            <a:spLocks noGrp="1"/>
          </p:cNvSpPr>
          <p:nvPr>
            <p:ph type="body" idx="3"/>
          </p:nvPr>
        </p:nvSpPr>
        <p:spPr/>
        <p:txBody>
          <a:bodyPr/>
          <a:lstStyle/>
          <a:p>
            <a:r>
              <a:t>基于虚拟专用网络（VPN）的网络虚拟化</a:t>
            </a:r>
          </a:p>
        </p:txBody>
      </p:sp>
      <p:sp>
        <p:nvSpPr>
          <p:cNvPr id="6" name="Content Placeholder 5"/>
          <p:cNvSpPr>
            <a:spLocks noGrp="1"/>
          </p:cNvSpPr>
          <p:nvPr>
            <p:ph sz="half" idx="4"/>
          </p:nvPr>
        </p:nvSpPr>
        <p:spPr/>
        <p:txBody>
          <a:bodyPr/>
          <a:lstStyle/>
          <a:p>
            <a:r>
              <a:t>1.通过在公共网络上建立加密通道，实现不同地理位置的网络设备之间的安全通信。</a:t>
            </a:r>
          </a:p>
          <a:p>
            <a:r>
              <a:t>2.提高网络的安全性和隐私保护，支持远程办公和分支机构的网络连接。</a:t>
            </a:r>
          </a:p>
          <a:p>
            <a:r>
              <a:t>3.需要考虑加密算法的选择和密钥管理问题，以确保网络安全。</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Content Placeholder 2"/>
          <p:cNvSpPr>
            <a:spLocks noGrp="1"/>
          </p:cNvSpPr>
          <p:nvPr>
            <p:ph sz="half" idx="2"/>
          </p:nvPr>
        </p:nvSpPr>
        <p:spPr/>
        <p:txBody>
          <a:bodyPr/>
          <a:lstStyle/>
          <a:p>
            <a:r>
              <a:t>1.将物理网络划分为多个逻辑上独立的网络切片，每个切片为不同的业务需求提供定制化的网络服务。</a:t>
            </a:r>
          </a:p>
          <a:p>
            <a:r>
              <a:t>2.提高网络的灵活性和资源利用率，支持垂直行业和多样化场景的网络需求。</a:t>
            </a:r>
          </a:p>
          <a:p>
            <a:r>
              <a:t>3.需要保证切片之间的隔离性和安全性，避免不同切片之间的干扰和攻击。</a:t>
            </a:r>
          </a:p>
          <a:p/>
        </p:txBody>
      </p:sp>
      <p:sp>
        <p:nvSpPr>
          <p:cNvPr id="4" name="Text Placeholder 3"/>
          <p:cNvSpPr>
            <a:spLocks noGrp="1"/>
          </p:cNvSpPr>
          <p:nvPr>
            <p:ph type="body" idx="3"/>
          </p:nvPr>
        </p:nvSpPr>
        <p:spPr/>
        <p:txBody>
          <a:bodyPr/>
          <a:lstStyle/>
          <a:p>
            <a:r>
              <a:t>基于边缘计算的网络虚拟化</a:t>
            </a:r>
          </a:p>
        </p:txBody>
      </p:sp>
      <p:sp>
        <p:nvSpPr>
          <p:cNvPr id="5" name="Content Placeholder 4"/>
          <p:cNvSpPr>
            <a:spLocks noGrp="1"/>
          </p:cNvSpPr>
          <p:nvPr>
            <p:ph sz="half" idx="4"/>
          </p:nvPr>
        </p:nvSpPr>
        <p:spPr/>
        <p:txBody>
          <a:bodyPr/>
          <a:lstStyle/>
          <a:p>
            <a:r>
              <a:t>1.将虚拟化技术应用于边缘计算环境，实现边缘设备的网络功能虚拟化和资源共享。</a:t>
            </a:r>
          </a:p>
          <a:p>
            <a:r>
              <a:t>2.提高边缘计算的效率和响应速度，支持智能物联网、边缘智能等应用场景。</a:t>
            </a:r>
          </a:p>
          <a:p>
            <a:r>
              <a:t>3.需要考虑边缘设备的计算和存储资源限制，以确保网络虚拟化的可行性和性能。</a:t>
            </a:r>
          </a:p>
        </p:txBody>
      </p:sp>
      <p:sp>
        <p:nvSpPr>
          <p:cNvPr id="6" name="Text Placeholder 5"/>
          <p:cNvSpPr>
            <a:spLocks noGrp="1"/>
          </p:cNvSpPr>
          <p:nvPr>
            <p:ph type="body" idx="1"/>
          </p:nvPr>
        </p:nvSpPr>
        <p:spPr/>
        <p:txBody>
          <a:bodyPr/>
          <a:lstStyle/>
          <a:p>
            <a:r>
              <a:t>基于网络切片的网络虚拟化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网络虚拟化发展历程</a:t>
            </a:r>
          </a:p>
        </p:txBody>
      </p:sp>
      <p:sp>
        <p:nvSpPr>
          <p:cNvPr id="3" name="Subtitle 2"/>
          <p:cNvSpPr>
            <a:spLocks noGrp="1"/>
          </p:cNvSpPr>
          <p:nvPr>
            <p:ph type="subTitle" idx="1"/>
          </p:nvPr>
        </p:nvSpPr>
        <p:spPr/>
        <p:txBody>
          <a:bodyPr/>
          <a:lstStyle/>
          <a:p>
            <a:r>
              <a:t>网络虚拟化技术研究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网络虚拟化发展历程</a:t>
            </a:r>
          </a:p>
        </p:txBody>
      </p:sp>
      <p:sp>
        <p:nvSpPr>
          <p:cNvPr id="3" name="Text Placeholder 2"/>
          <p:cNvSpPr>
            <a:spLocks noGrp="1"/>
          </p:cNvSpPr>
          <p:nvPr>
            <p:ph type="body" idx="1"/>
          </p:nvPr>
        </p:nvSpPr>
        <p:spPr/>
        <p:txBody>
          <a:bodyPr/>
          <a:lstStyle/>
          <a:p>
            <a:r>
              <a:t>网络虚拟化的早期探索</a:t>
            </a:r>
          </a:p>
        </p:txBody>
      </p:sp>
      <p:sp>
        <p:nvSpPr>
          <p:cNvPr id="4" name="Content Placeholder 3"/>
          <p:cNvSpPr>
            <a:spLocks noGrp="1"/>
          </p:cNvSpPr>
          <p:nvPr>
            <p:ph sz="half" idx="2"/>
          </p:nvPr>
        </p:nvSpPr>
        <p:spPr/>
        <p:txBody>
          <a:bodyPr/>
          <a:lstStyle/>
          <a:p>
            <a:r>
              <a:t>1.早期的网络虚拟化技术主要集中在服务器虚拟化和存储虚拟化，通过网络连接服务器和存储设备，实现资源的共享和高效利用。</a:t>
            </a:r>
          </a:p>
          <a:p>
            <a:r>
              <a:t>2.随着网络技术的不断发展，网络虚拟化逐渐成为一个独立的研究领域，旨在提高网络资源的利用率和灵活性。</a:t>
            </a:r>
          </a:p>
          <a:p/>
        </p:txBody>
      </p:sp>
      <p:sp>
        <p:nvSpPr>
          <p:cNvPr id="5" name="Text Placeholder 4"/>
          <p:cNvSpPr>
            <a:spLocks noGrp="1"/>
          </p:cNvSpPr>
          <p:nvPr>
            <p:ph type="body" idx="3"/>
          </p:nvPr>
        </p:nvSpPr>
        <p:spPr/>
        <p:txBody>
          <a:bodyPr/>
          <a:lstStyle/>
          <a:p>
            <a:r>
              <a:t>软件定义网络（SDN）的出现</a:t>
            </a:r>
          </a:p>
        </p:txBody>
      </p:sp>
      <p:sp>
        <p:nvSpPr>
          <p:cNvPr id="6" name="Content Placeholder 5"/>
          <p:cNvSpPr>
            <a:spLocks noGrp="1"/>
          </p:cNvSpPr>
          <p:nvPr>
            <p:ph sz="half" idx="4"/>
          </p:nvPr>
        </p:nvSpPr>
        <p:spPr/>
        <p:txBody>
          <a:bodyPr/>
          <a:lstStyle/>
          <a:p>
            <a:r>
              <a:t>1.SDN的出现标志着网络虚拟化技术的发展进入了一个新的阶段。SDN通过将控制平面和数据平面分离，实现了网络的集中管理和灵活配置。</a:t>
            </a:r>
          </a:p>
          <a:p>
            <a:r>
              <a:t>2.SDN的出现为网络虚拟化提供了更加细粒度的资源控制和更加高效的资源调度。</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网络虚拟化发展历程</a:t>
            </a:r>
          </a:p>
        </p:txBody>
      </p:sp>
      <p:sp>
        <p:nvSpPr>
          <p:cNvPr id="3" name="Text Placeholder 2"/>
          <p:cNvSpPr>
            <a:spLocks noGrp="1"/>
          </p:cNvSpPr>
          <p:nvPr>
            <p:ph type="body" idx="1"/>
          </p:nvPr>
        </p:nvSpPr>
        <p:spPr/>
        <p:txBody>
          <a:bodyPr/>
          <a:lstStyle/>
          <a:p>
            <a:r>
              <a:t>网络功能虚拟化（NFV）的提出</a:t>
            </a:r>
          </a:p>
        </p:txBody>
      </p:sp>
      <p:sp>
        <p:nvSpPr>
          <p:cNvPr id="4" name="Content Placeholder 3"/>
          <p:cNvSpPr>
            <a:spLocks noGrp="1"/>
          </p:cNvSpPr>
          <p:nvPr>
            <p:ph sz="half" idx="2"/>
          </p:nvPr>
        </p:nvSpPr>
        <p:spPr/>
        <p:txBody>
          <a:bodyPr/>
          <a:lstStyle/>
          <a:p>
            <a:r>
              <a:t>1.NFV的提出进一步推动了网络虚拟化技术的发展。NFV通过将网络功能软件化，实现了网络功能的快速部署和灵活扩展。</a:t>
            </a:r>
          </a:p>
          <a:p>
            <a:r>
              <a:t>2.NFV的提出为网络虚拟化提供了更加丰富的功能选择和更加高效的资源利用。</a:t>
            </a:r>
          </a:p>
          <a:p/>
        </p:txBody>
      </p:sp>
      <p:sp>
        <p:nvSpPr>
          <p:cNvPr id="5" name="Text Placeholder 4"/>
          <p:cNvSpPr>
            <a:spLocks noGrp="1"/>
          </p:cNvSpPr>
          <p:nvPr>
            <p:ph type="body" idx="3"/>
          </p:nvPr>
        </p:nvSpPr>
        <p:spPr/>
        <p:txBody>
          <a:bodyPr/>
          <a:lstStyle/>
          <a:p>
            <a:r>
              <a:t>网络虚拟化的标准化进程</a:t>
            </a:r>
          </a:p>
        </p:txBody>
      </p:sp>
      <p:sp>
        <p:nvSpPr>
          <p:cNvPr id="6" name="Content Placeholder 5"/>
          <p:cNvSpPr>
            <a:spLocks noGrp="1"/>
          </p:cNvSpPr>
          <p:nvPr>
            <p:ph sz="half" idx="4"/>
          </p:nvPr>
        </p:nvSpPr>
        <p:spPr/>
        <p:txBody>
          <a:bodyPr/>
          <a:lstStyle/>
          <a:p>
            <a:r>
              <a:t>1.随着网络虚拟化技术的不断发展，标准化进程逐渐加快。各大标准化组织纷纷制定了相关的标准规范，为网络虚拟化的互联互通和互操作性提供了保障。</a:t>
            </a:r>
          </a:p>
          <a:p>
            <a:r>
              <a:t>2.标准化进程的推进为网络虚拟化技术的发展提供了更加稳定和可靠的技术基础。</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网络虚拟化发展历程</a:t>
            </a:r>
          </a:p>
        </p:txBody>
      </p:sp>
      <p:sp>
        <p:nvSpPr>
          <p:cNvPr id="3" name="Text Placeholder 2"/>
          <p:cNvSpPr>
            <a:spLocks noGrp="1"/>
          </p:cNvSpPr>
          <p:nvPr>
            <p:ph type="body" idx="1"/>
          </p:nvPr>
        </p:nvSpPr>
        <p:spPr/>
        <p:txBody>
          <a:bodyPr/>
          <a:lstStyle/>
          <a:p>
            <a:r>
              <a:t>云原生网络虚拟化的崛起</a:t>
            </a:r>
          </a:p>
        </p:txBody>
      </p:sp>
      <p:sp>
        <p:nvSpPr>
          <p:cNvPr id="4" name="Content Placeholder 3"/>
          <p:cNvSpPr>
            <a:spLocks noGrp="1"/>
          </p:cNvSpPr>
          <p:nvPr>
            <p:ph sz="half" idx="2"/>
          </p:nvPr>
        </p:nvSpPr>
        <p:spPr/>
        <p:txBody>
          <a:bodyPr/>
          <a:lstStyle/>
          <a:p>
            <a:r>
              <a:t>1.云原生网络虚拟化以容器技术为基础，实现了网络功能的轻量级部署和高效扩展。</a:t>
            </a:r>
          </a:p>
          <a:p>
            <a:r>
              <a:t>2.云原生网络虚拟化的崛起为网络虚拟化提供了新的应用场景和更加灵活的解决方案。</a:t>
            </a:r>
          </a:p>
          <a:p/>
        </p:txBody>
      </p:sp>
      <p:sp>
        <p:nvSpPr>
          <p:cNvPr id="5" name="Text Placeholder 4"/>
          <p:cNvSpPr>
            <a:spLocks noGrp="1"/>
          </p:cNvSpPr>
          <p:nvPr>
            <p:ph type="body" idx="3"/>
          </p:nvPr>
        </p:nvSpPr>
        <p:spPr/>
        <p:txBody>
          <a:bodyPr/>
          <a:lstStyle/>
          <a:p>
            <a:r>
              <a:t>网络虚拟化与5G的融合</a:t>
            </a:r>
          </a:p>
        </p:txBody>
      </p:sp>
      <p:sp>
        <p:nvSpPr>
          <p:cNvPr id="6" name="Content Placeholder 5"/>
          <p:cNvSpPr>
            <a:spLocks noGrp="1"/>
          </p:cNvSpPr>
          <p:nvPr>
            <p:ph sz="half" idx="4"/>
          </p:nvPr>
        </p:nvSpPr>
        <p:spPr/>
        <p:txBody>
          <a:bodyPr/>
          <a:lstStyle/>
          <a:p>
            <a:r>
              <a:t>1.5G网络的低时延、高带宽、大连接数等特性对网络虚拟化提出了新的要求。网络虚拟化技术与5G的融合将进一步提高网络资源的利用率和网络的性能。</a:t>
            </a:r>
          </a:p>
          <a:p>
            <a:r>
              <a:t>2.5G网络的发展为网络虚拟化提供了新的应用场景和商业机会，将进一步推动网络虚拟化技术的发展。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网络虚拟化关键技术</a:t>
            </a:r>
          </a:p>
        </p:txBody>
      </p:sp>
      <p:sp>
        <p:nvSpPr>
          <p:cNvPr id="3" name="Subtitle 2"/>
          <p:cNvSpPr>
            <a:spLocks noGrp="1"/>
          </p:cNvSpPr>
          <p:nvPr>
            <p:ph type="subTitle" idx="1"/>
          </p:nvPr>
        </p:nvSpPr>
        <p:spPr/>
        <p:txBody>
          <a:bodyPr/>
          <a:lstStyle/>
          <a:p>
            <a:r>
              <a:t>网络虚拟化技术研究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网络虚拟化关键技术</a:t>
            </a:r>
          </a:p>
        </p:txBody>
      </p:sp>
      <p:sp>
        <p:nvSpPr>
          <p:cNvPr id="3" name="Text Placeholder 2"/>
          <p:cNvSpPr>
            <a:spLocks noGrp="1"/>
          </p:cNvSpPr>
          <p:nvPr>
            <p:ph type="body" idx="1"/>
          </p:nvPr>
        </p:nvSpPr>
        <p:spPr/>
        <p:txBody>
          <a:bodyPr/>
          <a:lstStyle/>
          <a:p>
            <a:r>
              <a:t>软件定义网络（SDN）</a:t>
            </a:r>
          </a:p>
        </p:txBody>
      </p:sp>
      <p:sp>
        <p:nvSpPr>
          <p:cNvPr id="4" name="Content Placeholder 3"/>
          <p:cNvSpPr>
            <a:spLocks noGrp="1"/>
          </p:cNvSpPr>
          <p:nvPr>
            <p:ph sz="half" idx="2"/>
          </p:nvPr>
        </p:nvSpPr>
        <p:spPr/>
        <p:txBody>
          <a:bodyPr/>
          <a:lstStyle/>
          <a:p>
            <a:r>
              <a:t>1.SDN将网络控制平面与数据平面分离，实现了网络的集中化管理，提高了网络的可扩展性和灵活性。</a:t>
            </a:r>
          </a:p>
          <a:p>
            <a:r>
              <a:t>2.SDN通过OpenFlow等协议，实现了网络设备的互操作性，降低了设备厂商的锁定效应。</a:t>
            </a:r>
          </a:p>
          <a:p>
            <a:r>
              <a:t>3.SDN的应用范围广泛，包括数据中心、广域网和网络安全等领域。</a:t>
            </a:r>
          </a:p>
          <a:p/>
        </p:txBody>
      </p:sp>
      <p:sp>
        <p:nvSpPr>
          <p:cNvPr id="5" name="Text Placeholder 4"/>
          <p:cNvSpPr>
            <a:spLocks noGrp="1"/>
          </p:cNvSpPr>
          <p:nvPr>
            <p:ph type="body" idx="3"/>
          </p:nvPr>
        </p:nvSpPr>
        <p:spPr/>
        <p:txBody>
          <a:bodyPr/>
          <a:lstStyle/>
          <a:p>
            <a:r>
              <a:t>网络功能虚拟化（NFV）</a:t>
            </a:r>
          </a:p>
        </p:txBody>
      </p:sp>
      <p:sp>
        <p:nvSpPr>
          <p:cNvPr id="6" name="Content Placeholder 5"/>
          <p:cNvSpPr>
            <a:spLocks noGrp="1"/>
          </p:cNvSpPr>
          <p:nvPr>
            <p:ph sz="half" idx="4"/>
          </p:nvPr>
        </p:nvSpPr>
        <p:spPr/>
        <p:txBody>
          <a:bodyPr/>
          <a:lstStyle/>
          <a:p>
            <a:r>
              <a:t>1.NFV将网络设备的功能软件化，实现了网络设备的虚拟化，降低了设备成本和维护成本。</a:t>
            </a:r>
          </a:p>
          <a:p>
            <a:r>
              <a:t>2.NFV通过标准的虚拟化技术，如虚拟化机和容器，实现了网络设备的快速部署和升级。</a:t>
            </a:r>
          </a:p>
          <a:p>
            <a:r>
              <a:t>3.NFV可以提高网络的可靠性和可扩展性，降低了网络设备的能耗。</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网络虚拟化关键技术</a:t>
            </a:r>
          </a:p>
        </p:txBody>
      </p:sp>
      <p:sp>
        <p:nvSpPr>
          <p:cNvPr id="3" name="Text Placeholder 2"/>
          <p:cNvSpPr>
            <a:spLocks noGrp="1"/>
          </p:cNvSpPr>
          <p:nvPr>
            <p:ph type="body" idx="1"/>
          </p:nvPr>
        </p:nvSpPr>
        <p:spPr/>
        <p:txBody>
          <a:bodyPr/>
          <a:lstStyle/>
          <a:p>
            <a:r>
              <a:t>虚拟专用网络（VPN）</a:t>
            </a:r>
          </a:p>
        </p:txBody>
      </p:sp>
      <p:sp>
        <p:nvSpPr>
          <p:cNvPr id="4" name="Content Placeholder 3"/>
          <p:cNvSpPr>
            <a:spLocks noGrp="1"/>
          </p:cNvSpPr>
          <p:nvPr>
            <p:ph sz="half" idx="2"/>
          </p:nvPr>
        </p:nvSpPr>
        <p:spPr/>
        <p:txBody>
          <a:bodyPr/>
          <a:lstStyle/>
          <a:p>
            <a:r>
              <a:t>1.VPN通过在公共网络上建立加密通道，实现了安全的数据传输，保护了企业的隐私。</a:t>
            </a:r>
          </a:p>
          <a:p>
            <a:r>
              <a:t>2.VPN可以通过多种协议和技术实现，如PPTP、L2TP和IPSec等。</a:t>
            </a:r>
          </a:p>
          <a:p>
            <a:r>
              <a:t>3.VPN的应用范围广泛，包括远程办公、电子商务和在线教育等领域。</a:t>
            </a:r>
          </a:p>
          <a:p/>
        </p:txBody>
      </p:sp>
      <p:sp>
        <p:nvSpPr>
          <p:cNvPr id="5" name="Text Placeholder 4"/>
          <p:cNvSpPr>
            <a:spLocks noGrp="1"/>
          </p:cNvSpPr>
          <p:nvPr>
            <p:ph type="body" idx="3"/>
          </p:nvPr>
        </p:nvSpPr>
        <p:spPr/>
        <p:txBody>
          <a:bodyPr/>
          <a:lstStyle/>
          <a:p>
            <a:r>
              <a:t>网络切片</a:t>
            </a:r>
          </a:p>
        </p:txBody>
      </p:sp>
      <p:sp>
        <p:nvSpPr>
          <p:cNvPr id="6" name="Content Placeholder 5"/>
          <p:cNvSpPr>
            <a:spLocks noGrp="1"/>
          </p:cNvSpPr>
          <p:nvPr>
            <p:ph sz="half" idx="4"/>
          </p:nvPr>
        </p:nvSpPr>
        <p:spPr/>
        <p:txBody>
          <a:bodyPr/>
          <a:lstStyle/>
          <a:p>
            <a:r>
              <a:t>1.网络切片将物理网络划分为多个逻辑网络，每个逻辑网络独立运行，提高了网络的可定制化性和可扩展性。</a:t>
            </a:r>
          </a:p>
          <a:p>
            <a:r>
              <a:t>2.网络切片可以通过SDN和NFV等技术实现，可以实现不同切片的灵活组合和快速部署。</a:t>
            </a:r>
          </a:p>
          <a:p>
            <a:r>
              <a:t>3.网络切片的应用范围广泛，包括5G、物联网和工业互联网等领域。</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https://d.book118.com/978054031024006030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网络虚拟化概述</vt:lpstr>
      <vt:lpstr> 网络虚拟化概述</vt:lpstr>
      <vt:lpstr> 网络虚拟化概述</vt:lpstr>
      <vt:lpstr> 网络虚拟化概述</vt:lpstr>
      <vt:lpstr> 网络虚拟化技术分类</vt:lpstr>
      <vt:lpstr> 网络虚拟化技术分类</vt:lpstr>
      <vt:lpstr> 网络虚拟化技术分类</vt:lpstr>
      <vt:lpstr> 网络虚拟化技术分类</vt:lpstr>
      <vt:lpstr> 网络虚拟化发展历程</vt:lpstr>
      <vt:lpstr> 网络虚拟化发展历程</vt:lpstr>
      <vt:lpstr> 网络虚拟化发展历程</vt:lpstr>
      <vt:lpstr> 网络虚拟化发展历程</vt:lpstr>
      <vt:lpstr> 网络虚拟化关键技术</vt:lpstr>
      <vt:lpstr> 网络虚拟化关键技术</vt:lpstr>
      <vt:lpstr> 网络虚拟化关键技术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2024-09-06T09:44:56.955</cp:lastPrinted>
  <dcterms:created xsi:type="dcterms:W3CDTF">2024-09-06T01:44:56Z</dcterms:created>
  <dcterms:modified xsi:type="dcterms:W3CDTF">2024-09-06T01:44:59Z</dcterms:modified>
</cp:coreProperties>
</file>