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60A40-6305-4373-9770-A2437E97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C1D59-EB28-4579-89A5-F21D394E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BB1ED-E73F-4897-88AE-5E1CF216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40ADB-27AD-4BA9-A0AB-4F9902AF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23DA4-4A3F-4104-9AAA-FA50EBE1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50D31-92D8-4B16-87EA-2A2CAEB5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3915C1-DBA8-4929-A8B5-1C322FC9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F5D57-CF5B-42F9-B467-707B37E0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1D536-AAC0-4B5F-8C3A-3A2B258DE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8D09-6F85-4D56-830C-57F177F3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A2E0C-DE4A-407C-B5CB-DEFEF738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4123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犯罪课件分析与预防策略\n## 1.犯罪课件的基本概念与类型\n### 1.1犯罪课件的定义与分类\n### 1.2犯罪课件的常见类型及特点\n### 1.3犯罪课件的危害与影响\n## 2.犯罪课件的心理学分析\n### 2.1犯罪课件的心理诱导机制\n### 2.2犯罪课件的心理影响及心理预防\n### 2.3犯罪课件的心理治理策略\n## 3.犯罪课件的社会学分析\n### 3.1犯罪课件的社会背景与成因\n### 3.2犯罪课件的社会传播与影响\n### 3.3犯罪课件的社会治理与预防\n## 4.犯罪课件的法律规制\n### 4.1犯罪课件的法律界定与处罚\n### 4.2犯罪课件的法律监管与执法\n### 4.3犯罪课件的法律预防与教育\n## 5.犯罪课件的技术防范\n### 5.1犯罪课件的技术分析与识别\n### 5.2犯罪课件的技术防范与拦截\n### 5.3犯罪课件的技术教育与培训\n## 6.犯罪课件的综合预防策略\n### 6.1犯罪课件的预防体系建设\n### 6.2犯罪课件的预防教育与宣传\n### 6.3犯罪课件的预防合作与国际交流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犯罪课件分析与预防策略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犯罪课件的基本概念与类型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犯罪课件定义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犯罪课件是指通过互联网、社交媒体等渠道传播，具有犯罪意图、诱导犯罪行为的电子文件或信息。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犯罪课件可能包括犯罪方法、技巧、心理诱导等内容，旨在诱导他人实施犯罪行为。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犯罪课件分类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根据犯罪类型分类：盗窃、诈骗、暴力、毒品等犯罪课件。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根据传播方式分类：线上传播、线下传播、混合传播等犯罪课件。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根据受众群体分类：针对成人、青少年、儿童等不同受众群体的犯罪课件。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盗窃类犯罪课件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特点：传授盗窃技巧、提供盗窃目标信息、教授逃避侦查手段等。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示例：网络钓鱼、黑客攻击、信用卡诈骗等。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诈骗类犯罪课件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特点：传授诈骗技巧、提供诈骗目标信息、教授逃避侦查手段等。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示例：虚假投资理财、网络钓鱼、冒充公检法诈骗等。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暴力类犯罪课件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特点：传授暴力技巧、提供暴力目标信息、教授逃避侦查手段等。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示例：网络暴力、人身攻击、仇恨言论等。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犯罪课件的常见类型及特点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对个人的危害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诱导犯罪行为，导致个人触犯法律，造成人身财产损失。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传播错误价值观，影响个人道德品质，导致心理问题。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对社会的危害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导致社会治安恶化，增加犯罪率，影响社会和谐稳定。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破坏网络安全，侵犯公民个人信息，影响国家信息安全。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对家庭的危害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影响家庭和谐，导致家庭破裂，影响子女成长教育。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增加家庭经济负担，导致家庭贫困，影响家庭成员生活质量。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犯罪课件的危害与影响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犯罪课件的心理学分析</a:t>
            </a:r>
            <a:endParaRPr/>
          </a:p>
        </p:txBody>
      </p:sp>
      <p:sp>
        <p:nvSpPr>
          <p:cNvPr id="25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诱导心理需求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犯罪课件通过满足受众的好奇心、贪婪心、报复心等心理需求，诱导受众实施犯罪行为。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示例：传授快速致富方法、提供色情服务信息、煽动仇恨情绪等。</a:t>
                </a:r>
                <a:endParaRPr/>
              </a:p>
            </p:txBody>
          </p:sp>
          <p:sp>
            <p:nvSpPr>
              <p:cNvPr id="2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降低心理防线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犯罪课件通过攻击受众的道德底线、情感防线、认知防线等，降低受众的心理防线，诱导受众实施犯罪行为。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示例：传播谣言、诋毁他人、教授犯罪技巧等。</a:t>
                </a:r>
                <a:endParaRPr/>
              </a:p>
            </p:txBody>
          </p:sp>
          <p:sp>
            <p:nvSpPr>
              <p:cNvPr id="2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创造心理认同感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犯罪课件通过提供共同价值观、信仰、兴趣等，创造受众的心理认同感，诱导受众实施犯罪行为。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示例：加入犯罪团伙、参与网络暴力、信奉极端主义等。</a:t>
                </a:r>
                <a:endParaRPr/>
              </a:p>
            </p:txBody>
          </p:sp>
          <p:sp>
            <p:nvSpPr>
              <p:cNvPr id="2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犯罪课件的心理诱导机制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心理影响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导致受众心理失衡，产生犯罪动机，实施犯罪行为。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影响受众心理健康，导致心理问题，影响个人成长发展。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心理预防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加强心理健康教育，提高受众心理素质和抵御犯罪诱惑的能力。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传播正确价值观，引导受众形成健康的人生观和价值观。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提供心理咨询服务，帮助受众解决心理问题，预防犯罪行为。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犯罪课件的心理影响及心理预防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对受犯罪课件影响的个体进行心理疏导，帮助他们摆脱犯罪心理，恢复正常生活。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示例：心理咨询、心理治疗、心理康复等。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对受犯罪课件影响的群体进行心理干预，防止犯罪行为的发生。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示例：心理健康教育、心理测评、心理辅导等。</a:t>
                </a:r>
                <a:endParaRPr/>
              </a:p>
            </p:txBody>
          </p:sp>
          <p:pic>
            <p:nvPicPr>
              <p:cNvPr id="3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心理防控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建立心理防控体系，提高受众心理素质和抵御犯罪诱惑的能力。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示例：心理防线建设、心理素质教育、心理咨询服务等。</a:t>
                </a:r>
                <a:endParaRPr/>
              </a:p>
            </p:txBody>
          </p:sp>
          <p:pic>
            <p:nvPicPr>
              <p:cNvPr id="3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犯罪课件的心理治理策略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犯罪课件的社会学分析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犯罪课件的社会背景与成因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社会治安状况、法治环境、教育水平等因素影响犯罪课件的产生和传播。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网络技术的发展为犯罪课件的传播提供了便利条件。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犯罪课件制作者为谋取非法利益，传播犯罪课件。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受众法律意识淡薄，道德品质低下，容易被犯罪课件诱导。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犯罪课件的社会传播与影响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社会传播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通过互联网、社交媒体等渠道传播，速度快、范围广、隐蔽性强。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通过线下活动、人际关系等渠道传播，具有针对性、隐蔽性。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导致社会治安恶化，增加犯罪率，影响社会和谐稳定。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破坏网络安全，侵犯公民个人信息，影响国家信息安全。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犯罪课件的社会治理与预防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社会治理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加强法律法规建设，制定针对性的法律法规，打击犯罪课件制作者和传播者。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加强社会治理体系建设，提高社会治理能力，防止犯罪行为的发生。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加强法治教育，提高公民法律意识，增强抵御犯罪诱惑的能力。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加强道德教育，提高公民道德品质，培养健康的人生观和价值观。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https://d.book118.com/978054123121006037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犯罪课件分析与预防策略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2024-09-17T18:18:10.561</cp:lastPrinted>
  <dcterms:created xsi:type="dcterms:W3CDTF">2024-09-17T10:18:10Z</dcterms:created>
  <dcterms:modified xsi:type="dcterms:W3CDTF">2024-09-17T10:18:12Z</dcterms:modified>
</cp:coreProperties>
</file>