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939471-D6AD-4E97-9B8D-CD97BF060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38AF3E-DAB7-49D3-B35C-273639FD6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CD9027-3FD3-47AB-A4E2-1BB7C9A57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0CA346-F9C3-473D-B41F-1B4D39BA6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5F932C-D4BB-4225-AB70-EB3831561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1DBCEE-7285-49B1-B118-C06D6F721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ED4259-C21D-4CDD-A49A-7B796528F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6868D3-2529-43B6-BB7A-016BC3386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5E90DF-7567-4758-97F6-55AB1B9FD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1C1B3B-AE42-4E89-9C99-9C7D31532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04DE30-27FB-4B35-851A-2267FC4F4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05506410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人才建设工作心得体会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人才建设工作的重要性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人才建设工作的实践探索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人才建设工作的成效评估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人才建设工作中的挑战与问题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人才建设工作的未来展望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066" r="3206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182" r="1618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随着经济全球化和知识经济的深入发展，人才竞争日益激烈，加强人才建设是企业实现可持续发展的必然选择。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人才建设是现代企业发展的重要支撑，旨在培养和引进高素质人才，提升企业核心竞争力。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本次汇报将围绕人才建设工作的主要任务、取得的成效、存在的问题以及改进措施等方面进行阐述。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汇报内容将涵盖人才招聘、培养、激励和管理等各个环节，以期为企业人才建设提供有益参考。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人才建设工作的重要性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提高企业核心竞争力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提升员工专业技能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通过人才建设，企业可以系统地提升员工的专业技能和知识水平，使员工更加适应岗位需求，提高工作效率和质量。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激发员工创新活力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良好的人才建设机制可以激发员工的创新意识和活力，促进企业内部的技术创新和管理创新，从而增强企业的市场竞争力。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构建高效团队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通过人才建设，企业可以优化员工队伍结构，提高团队协作和沟通能力，形成高效、稳定的团队，为企业发展提供有力保障。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人才建设不仅关注员工的专业技能，还注重提升员工的职业素养，包括职业道德、职业心态和职业生涯规划等方面，帮助员工实现个人价值。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提升员工职业素养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通过人才建设中的培训和晋升机制，员工可以获得更多的职业发展机会和空间，实现个人职业目标。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拓宽员工职业发展空间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优秀的人才建设措施可以提高员工的工作满意度和忠诚度，降低员工流失率，为企业长期稳定发展奠定基础。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提高员工满意度和忠诚度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促进员工个人发展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传承企业文化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人才建设是企业文化传承的重要途径之一。通过培养和选拔符合企业文化价值观的员工，可以使企业文化得到更好的传承和发展。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储备未来发展所需人才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人才建设注重培养和储备未来企业发展所需的人才，确保企业在市场竞争中具有源源不断的人才支持，实现可持续发展。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提升企业社会形象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优秀的人才建设可以提升企业的社会形象，吸引更多优秀人才的加入，同时也有助于提高企业的品牌价值和知名度。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实现企业可持续发展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人才建设工作的实践探索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分析现有人才队伍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对现有的人才队伍进行全面分析，包括人才结构、能力水平、业绩贡献等方面，为制定规划提供数据支持。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明确人才发展目标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根据企业战略和业务发展需求，制定明确的人才发展目标，包括人才引进、培养、激励等方面的具体指标和措施。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深入调研，了解行业趋势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在制定人才规划前，必须深入了解所在行业的发展趋势、市场需求以及竞争对手的情况，确保规划的前瞻性和针对性。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制定科学合理的人才规划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多元化培养方式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针对不同类型、不同层次的人才，采用多元化的培养方式，如内部培训、外部进修、在线学习等，提高培养的针对性和实效性。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7708" r="1770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实践锻炼与理论学习相结合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在人才培养过程中，注重实践锻炼与理论学习的有机结合，通过实际项目锻炼人才的实际操作能力，同时通过理论学习提升人才的综合素质。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建立人才培养体系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建立完善的人才培养体系，包括培训课程设计、师资队伍建设、培训效果评估等方面，确保人才培养的系统性和持续性。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创新人才培养模式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完善人才选拔机制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将选拔结果与人才的晋升、薪酬等激励措施相结合，确保选拔结果的有效运用。同时，对于选拔中表现优秀的人才，可以给予更多的发展机会和资源支持。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强化选拔结果的运用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根据岗位需求和人才特点，建立科学的选拔标准，包括能力素质、业绩贡献、发展潜力等方面的综合评估。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建立科学的选拔标准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采用多种选拔方式，如面试、笔试、竞聘等，确保选拔的公正性和客观性。同时，可以结合实际情况采用一些创新的选拔方式，如情景模拟、案例分析等。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多样化选拔方式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https://d.book118.com/978055064100006041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2024-09-20T10:59:22.742</cp:lastPrinted>
  <dcterms:created xsi:type="dcterms:W3CDTF">2024-09-20T02:59:22Z</dcterms:created>
  <dcterms:modified xsi:type="dcterms:W3CDTF">2024-09-20T02:59:24Z</dcterms:modified>
</cp:coreProperties>
</file>