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810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6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8CAEC-C0D7-4C5F-991F-A28A86412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B332B-8D20-4EB6-B0C4-DA234FE79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C61AE-123E-4A85-BB5B-E226DF1CA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25C5E-D57E-460F-BDDC-9ECAD27D5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11BE40-AF4A-4EED-A17A-E52778093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A9CCE5-A3FB-45C3-AEF8-F3D61B1D8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7AAB3C-4A18-4FAE-A391-78A89B0E1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BE306-8B77-4C8E-BFA4-F014E4DA1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6FFC2C-7C87-4FE9-BE67-66C1B4EEE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6D64D-BCE4-40C1-BA00-4A2F7A4A4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92FAB-F755-4B2E-9083-3B6B7B08F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0800" r:id="rId2"/>
    <p:sldLayoutId id="2147500801" r:id="rId3"/>
    <p:sldLayoutId id="2147500802" r:id="rId4"/>
    <p:sldLayoutId id="2147500803" r:id="rId5"/>
    <p:sldLayoutId id="2147500804" r:id="rId6"/>
    <p:sldLayoutId id="2147500805" r:id="rId7"/>
    <p:sldLayoutId id="2147500806" r:id="rId8"/>
    <p:sldLayoutId id="2147500807" r:id="rId9"/>
    <p:sldLayoutId id="2147500808" r:id="rId10"/>
    <p:sldLayoutId id="214750080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57016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 fontScale="95556"/>
          </a:bodyPr>
          <a:lstStyle/>
          <a:p>
            <a:r>
              <a:rPr lang="zh-CN" altLang="en-US"/>
              <a:t>2024市场渗透率分析与市场扩张策略报告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dk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市场渗透率分析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市场扩张策略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321649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3216494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市场预测与风险评估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6854453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6854452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实施计划与监控评估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26"/>
          <p:cNvCxnSpPr/>
          <p:nvPr>
            <p:custDataLst>
              <p:tags r:id="rId15"/>
            </p:custDataLst>
          </p:nvPr>
        </p:nvCxnSpPr>
        <p:spPr>
          <a:xfrm flipH="1" flipV="1">
            <a:off x="4468557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7"/>
          <p:cNvCxnSpPr/>
          <p:nvPr>
            <p:custDataLst>
              <p:tags r:id="rId16"/>
            </p:custDataLst>
          </p:nvPr>
        </p:nvCxnSpPr>
        <p:spPr>
          <a:xfrm flipH="1" flipV="1">
            <a:off x="7974045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8"/>
          <p:cNvCxnSpPr/>
          <p:nvPr>
            <p:custDataLst>
              <p:tags r:id="rId17"/>
            </p:custDataLst>
          </p:nvPr>
        </p:nvCxnSpPr>
        <p:spPr>
          <a:xfrm flipH="1" flipV="1">
            <a:off x="6095999" y="4882753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https://d.book118.com/978057016074006027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2"/>
  <p:tag name="KSO_WM_UNIT_INDEX" val="1_2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2"/>
  <p:tag name="KSO_WM_UNIT_INDEX" val="1_3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2"/>
  <p:tag name="KSO_WM_UNIT_INDEX" val="1_5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2024市场渗透率分析与市场扩张策略报告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2024-09-05T11:48:36.729</cp:lastPrinted>
  <dcterms:created xsi:type="dcterms:W3CDTF">2024-09-05T03:48:36Z</dcterms:created>
  <dcterms:modified xsi:type="dcterms:W3CDTF">2024-09-05T03:48:38Z</dcterms:modified>
</cp:coreProperties>
</file>