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AF87D-123A-4951-8409-33F03165A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5B8BD-F864-4D52-9558-10F279BF4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BD769-9E2D-48FA-B016-910AC31E7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BF0E6-6321-4591-94BB-8D092D4E1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76136-25A3-41FC-9EB5-95F35E87D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32C55-1308-4AF0-A7C7-8805EDE3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17F59-D4E8-418D-AC54-727D90537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50851-8784-4F20-BB03-6E833942B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136A7-61EA-4CB3-BB37-F3D6CD5CE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69BAC-6309-4D61-93D9-B3A31335D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45946-4A70-44F6-A65E-0B4A517B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7075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大数据可视化管控平台的数据可视化的数据挖掘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数据可视化技术原理及实现方法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数据挖掘在大数据可视化中的应用场景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在大数据中蕴含着丰富的信息和价值，通过数据挖掘技术可以发掘出隐藏在数据中的模式、趋势和关联，为企业决策、市场预测等提供有力支持。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数据挖掘的价值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随着互联网、物联网等技术的飞速发展，数据量呈现爆炸式增长，大数据已经成为新时代的重要特征。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海量的数据使得人们难以直接理解和分析，数据可视化技术能够将数据以图形、图像等形式展现出来，提高数据的可理解性和易用性。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数据可视化的需求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提高数据直观性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通过图表、动画等手段将数据直观地展现出来，使得用户可以快速理解数据。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增强数据交互性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数据可视化技术可以实现数据的交互操作，如缩放、旋转、筛选等，方便用户对数据进行深入探索和分析。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可视化技术可以将复杂的数据关系以直观的方式呈现，帮助决策者更好地理解和把握数据背后的信息，从而做出更科学的决策。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数据可视化在大数据时代的作用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特征提取与选择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从原始数据中提取出与挖掘目标相关的特征，并进行特征选择，以降低数据维度和提高挖掘效率。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在进行数据挖掘之前，需要对原始数据进行清洗、去重、转换等预处理操作，以保证数据的质量和一致性。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关联规则挖掘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利用关联规则挖掘算法发现数据项之间的有趣联系和规则，如购物篮分析中的商品关联规则。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分类与预测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利用分类和预测算法对数据进行训练和预测，以实现数据的自动分类和未来趋势的预测。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通过聚类算法将数据分成不同的组或簇，以发现数据的内在结构和分布规律。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数据挖掘在大数据可视化中的应用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大数据可视化管控平台采用分布式存储和计算技术，实现对海量数据的快速处理和分析。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分布式存储与计算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平台提供数据挖掘和分析功能，包括数据分类、聚类、关联规则挖掘等，帮助用户发现数据中的潜在规律和趋势。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平台支持多种可视化展示方式，如折线图、柱状图、散点图等，将数据以直观、易懂的图形呈现出来。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可视化展示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平台提供实时监控和预警功能，及时发现数据异常和潜在风险，保障数据安全。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大数据可视化管控平台的数据来源广泛，包括企业内部数据、外部公开数据、社交媒体数据等。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根据业务需求和数据特点，选择合适的数据挖掘算法和模型进行建模。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数据建模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数据处理流程包括数据清洗、数据转换、数据建模和数据挖掘等步骤，确保数据的准确性和可用性。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通过去除重复数据、处理缺失值和异常值等方法，提高数据质量。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将数据转换为适合数据挖掘的格式和类型，如数值型、文本型等。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大数据可视化管控平台支持多种可视化展示方式，如折线图、柱状图、散点图、热力图等，可根据数据类型和需求选择合适的展示方式。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可视化展示具有直观性、交互性和动态性等特点。直观性使得用户可以快速理解数据；交互性允许用户通过操作图表来探索数据；动态性则能够实时更新数据展示结果，反映数据的最新状态。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平台提供个性化定制功能，用户可以根据自己的需求和喜好调整可视化展示的风格、颜色和布局等。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可视化展示方式及特点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数据可视化技术原理及实现方法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视觉感知原理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利用人类视觉系统的特性，如颜色、形状、大小、位置等视觉元素的感知能力，对数据进行直观、形象的展示。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通过交互手段（如鼠标悬停、点击、拖拽等）增强用户对数据的理解和分析能力。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数据映射原理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将数据映射到视觉元素（如点、线、面、颜色等），通过视觉元素的变化来反映数据的特征和规律。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一款功能强大的数据可视化工具，提供丰富的图表类型和自定义选项，支持多种数据源连接。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一个使用JavaScript开发的开源可视化库，提供丰富的图表类型和交互功能，支持大数据量的展示和分析。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Echarts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微软推出的商业智能工具，提供数据可视化、数据分析和数据挖掘等功能，可与Excel和Azure等微软产品无缝集成。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Power BI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一个用于创建数据驱动的文档的JavaScript库，提供高度灵活的数据可视化功能，支持自定义图表和交互效果。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D3.js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常见数据可视化工具介绍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https://d.book118.com/978057075113006030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2024-09-07T07:04:59.746</cp:lastPrinted>
  <dcterms:created xsi:type="dcterms:W3CDTF">2024-09-06T23:04:59Z</dcterms:created>
  <dcterms:modified xsi:type="dcterms:W3CDTF">2024-09-06T23:05:02Z</dcterms:modified>
</cp:coreProperties>
</file>