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3052D-798B-42D2-9DFC-472CF0920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D7A77-9927-452B-A3D5-2433CBD9C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760E2-E773-4A2F-80C3-D48CE1502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8AD33-2279-4545-A0A0-A7AED852D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3F6639-F260-4D78-8A19-4665F5BBF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AB844-958F-4608-9CFD-15A53A47F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1296C3-6E6A-49C7-99C3-71546B2D2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2ED03-647A-4039-8E5A-25C4D4160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1F084-F308-4425-800C-1BC5BA317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1BA80-92D4-4264-8913-B83C83AFB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0FA44-F5FF-4821-9A58-D5B6DC4A7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71241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试点示范化工园区建设发展前景分析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试点示范化工园区建设背景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试点示范化工园区建设内容及目标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试点示范化工园区建设发展前景分析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试点示范化工园区建设面临的挑战与对策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试点示范化工园区建设发展前景展望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试点示范化工园区建设背景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我国化工园区数量众多，但发展水平参差不齐，存在产业结构不合理、安全环保问题突出、管理不规范等问题。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化工园区已成为我国经济发展的重要支撑，但同时也面临着资源短缺、环境污染等问题。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化工园区发展现状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国家出台了一系列政策措施，推动试点示范化工园区建设，以提高化工园区整体水平。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试点示范化工园区建设旨在树立行业标杆，引领全国化工园区转型升级，实现高质量发展。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试点示范化工园区政策背景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38100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试点示范化工园区建设有利于提高化工园区整体发展水平，促进产业结构优化升级。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4284507" y="2196061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361" r="20361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5576" r="15576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6675" b="166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有利于加强环境保护，减少环境污染。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有利于提高资源利用效率，实现资源优化配置。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有利于提高安全管理水平，降低安全事故发生率。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试点示范化工园区建设意义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试点示范化工园区建设内容及目标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包括园区内道路、桥梁、交通等基础设施的改造和升级，以满足园区内企业的生产和运输需求。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完善基础设施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优化产业结构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加强环境保护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提升公共服务水平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通过引进优质项目，优化园区内产业结构，提高园区内企业的整体素质和竞争力。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采取有效的环保措施，降低园区内企业的生产对环境的影响，实现绿色发展。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建设和完善园区内公共服务设施，提高园区内企业的生产效率和生活质量。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试点示范化工园区建设内容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通过试点示范化工园区的建设，实现园区的可持续发展，推动地方经济和社会的可持续发展。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通过引进新技术和新产品，推动园区内产业的升级和转型，提高园区的整体竞争力。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促进地方经济发展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通过试点示范化工园区的建设，带动地方经济的发展，提高地方经济的整体水平。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通过优化产业结构和完善基础设施等措施，提高园区内企业的生产效率和产品质量，增强企业的市场竞争力。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试点示范化工园区建设目标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试点示范化工园区建设发展前景分析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政府对试点示范化工园区的建设和发展给予政策扶持，包括财政资金、税收优惠、金融支持等。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规划引导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政府制定试点示范化工园区发展规划，明确发展目标和方向，指导园区科学建设和发展。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政策支持与规划引导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试点示范化工园区注重产业链上下游企业的协同发展，促进产业集聚和链条延伸。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集群效应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通过产业协同，形成产业集群，提高园区内企业的生产效率和竞争力，推动园区整体发展。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产业协同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产业协同与集群效应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https://d.book118.com/978057124124006032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2024-09-10T10:59:54.062</cp:lastPrinted>
  <dcterms:created xsi:type="dcterms:W3CDTF">2024-09-10T02:59:54Z</dcterms:created>
  <dcterms:modified xsi:type="dcterms:W3CDTF">2024-09-10T02:59:56Z</dcterms:modified>
</cp:coreProperties>
</file>