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050B9-9A5B-4EE9-B4CF-66316607D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44732-FD74-4C52-9922-0C7A0A283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B2AC3-6CA1-4509-88FC-C8D2DC355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CF822-EBAB-45B3-BB22-3542A09F3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DB628B-9603-4E4E-A830-5AF1DC143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75197E-D8A0-4053-BE00-FE7C9C7EB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F0D307-CEDF-40A6-A046-9CE9EAEDA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8A8B5-ED00-4117-BB29-B2D697602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64B0C-C2BA-48F1-B8BA-A0D28D008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F5C01-292C-408B-8724-9FAF7C5C0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5D9D4-AE18-4688-B6BD-E600C6C39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60125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安全生产法》2021版修正案全面解读课件\n## 1. 《安全生产法》2021版修正案背景及意义\n### 1.1 《安全生产法》修正案出台的背景原因\n### 1.2 《安全生产法》修正案对于安全生产的重要意义\n### 1.3 《安全生产法》修正案对于企业和个人权益的保障\n## 2. 《安全生产法》2021版修正案主要内容和变化\n### 2.1 修正案对原有法律法规的补充和完善\n### 2.2 修正案对安全生产责任制度的强化\n### 2.3 修正案对安全生产监督管理体制的调整\n## 3. 《安全生产法》2021版修正案实施对企业的影响\n### 3.1 修正案实施对企业安全生产管理的要求\n### 3.2 修正案实施对企业安全生产投入的影响\n### 3.3 修正案实施对企业安全生产风险的影响\n## 4. 《安全生产法》2021版修正案对个人的影响\n### 4.1 修正案实施对员工安全生产权益的保障\n### 4.2 修正案实施对员工安全生产职责的要求\n### 4.3 修正案实施对员工安全生产教育和培训的影响\n## 5. 《安全生产法》2021版修正案的贯彻和落实\n### 5.1 政府及有关部门对修正案的贯彻和落实措施\n### 5.2 企业对修正案的贯彻和落实措施\n### 5.3 个人对修正案的贯彻和落实措施\n## 6. 《安全生产法》2021版修正案的未来展望\n### 6.1 修正案对安全生产工作的长期影响\n### 6.2 修正案对安全生产法律法规的完善方向\n### 6.3 修正案对安全生产国际合作的促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100"/>
              <a:t>《安全生产法》2021版修正案全面解读课件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《安全生产法》2021版修正案背景及意义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适应新时代安全生产形势的需要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随着经济社会的发展，安全生产领域出现了一些新情况、新问题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原有法律法规难以满足当前安全生产工作的需要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安全生产事故的频发，引起社会各界关注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近年来，一些重大生产安全事故引起了社会各界的广泛关注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安全生产法律法规的完善和修订成为了亟待解决的问题</a:t>
                </a:r>
                <a:endParaRPr/>
              </a:p>
            </p:txBody>
          </p:sp>
        </p:grpSp>
        <p:grpSp>
          <p:nvGrpSpPr>
            <p:cNvPr id="23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落实全面依法治国战略的要求</a:t>
                </a:r>
                <a:endParaRPr/>
              </a:p>
            </p:txBody>
          </p:sp>
          <p:sp>
            <p:nvSpPr>
              <p:cNvPr id="24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党中央、国务院高度重视安全生产工作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修订《安全生产法》是落实全面依法治国战略的重要举措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《安全生产法》修正案出台的背景原因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修正案明确提出了安全生产工作的重要地位，要求各地区、各部门、各单位充分认识安全生产工作的极端重要性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着力防范化解重大安全风险，遏制重特大事故发生</a:t>
                </a:r>
                <a:endParaRPr/>
              </a:p>
            </p:txBody>
          </p:sp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强化安全生产工作的重要地位</a:t>
                </a:r>
                <a:endParaRPr/>
              </a:p>
            </p:txBody>
          </p:sp>
        </p:grpSp>
        <p:grpSp>
          <p:nvGrpSpPr>
            <p:cNvPr id="24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修正案对原有法律法规进行了补充和完善，使安全生产法律法规体系更加健全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为安全生产工作提供了更加有力的法治保障</a:t>
                </a:r>
                <a:endParaRPr/>
              </a:p>
            </p:txBody>
          </p:sp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完善安全生产法律法规体系</a:t>
                </a:r>
                <a:endParaRPr/>
              </a:p>
            </p:txBody>
          </p:sp>
        </p:grpSp>
        <p:grpSp>
          <p:nvGrpSpPr>
            <p:cNvPr id="25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修正案提出了一系列新的制度、措施和要求，为安全生产工作提供了新的思路和方法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有利于推动安全生产工作的创新发展，提高安全生产水平</a:t>
                </a:r>
                <a:endParaRPr/>
              </a:p>
            </p:txBody>
          </p:sp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促进安全生产工作的创新发展</a:t>
                </a:r>
                <a:endParaRPr/>
              </a:p>
            </p:txBody>
          </p:sp>
        </p:grpSp>
      </p:grpSp>
      <p:pic>
        <p:nvPicPr>
          <p:cNvPr id="25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《安全生产法》修正案对于安全生产的重要意义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保障企业安全生产权益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修正案明确了企业的安全生产责任，要求企业加强安全生产管理，提高安全生产水平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有利于保障企业的安全生产权益，降低安全生产风险</a:t>
                </a:r>
                <a:endParaRPr/>
              </a:p>
            </p:txBody>
          </p:sp>
          <p:sp>
            <p:nvSpPr>
              <p:cNvPr id="26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保障个人安全生产权益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修正案明确了员工的安全生产职责，要求员工严格遵守安全生产法律法规，提高安全生产意识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有利于保障个人的安全生产权益，减少生产安全事故的发生</a:t>
                </a:r>
                <a:endParaRPr/>
              </a:p>
            </p:txBody>
          </p:sp>
          <p:sp>
            <p:nvSpPr>
              <p:cNvPr id="27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保护企业和个人的合法权益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修正案明确了安全生产违法行为的法律责任，要求依法追究安全生产违法行为的法律责任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有利于保护企业和个人的合法权益，维护社会公平正义</a:t>
                </a:r>
                <a:endParaRPr/>
              </a:p>
            </p:txBody>
          </p:sp>
          <p:sp>
            <p:nvSpPr>
              <p:cNvPr id="27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《安全生产法》修正案对于企业和个人权益的保障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《安全生产法》2021版修正案主要内容和变化</a:t>
            </a:r>
            <a:endParaRPr/>
          </a:p>
        </p:txBody>
      </p:sp>
      <p:sp>
        <p:nvSpPr>
          <p:cNvPr id="27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补充了安全生产工作的总体要求</a:t>
                </a:r>
                <a:endParaRPr/>
              </a:p>
            </p:txBody>
          </p:sp>
          <p:sp>
            <p:nvSpPr>
              <p:cNvPr id="28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修正案明确提出了安全生产工作的总体要求，要求各地区、各部门、各单位坚持安全发展，坚守安全生产红线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有利于指导安全生产工作，提高安全生产水平</a:t>
                </a:r>
                <a:endParaRPr/>
              </a:p>
            </p:txBody>
          </p:sp>
        </p:grpSp>
        <p:grpSp>
          <p:nvGrpSpPr>
            <p:cNvPr id="28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完善了安全生产责任制度</a:t>
                </a:r>
                <a:endParaRPr/>
              </a:p>
            </p:txBody>
          </p:sp>
          <p:sp>
            <p:nvSpPr>
              <p:cNvPr id="2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修正案对安全生产责任制度进行了完善，明确了政府、部门、企业、员工等各方的安全生产责任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有利于落实安全生产责任，防止安全生产事故的发生</a:t>
                </a:r>
                <a:endParaRPr/>
              </a:p>
            </p:txBody>
          </p:sp>
        </p:grpSp>
        <p:grpSp>
          <p:nvGrpSpPr>
            <p:cNvPr id="28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增加了安全生产监督管理的内容</a:t>
                </a:r>
                <a:endParaRPr/>
              </a:p>
            </p:txBody>
          </p:sp>
          <p:sp>
            <p:nvSpPr>
              <p:cNvPr id="2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修正案增加了安全生产监督管理的内容，要求各级政府加强对安全生产工作的监督管理，加大安全生产执法力度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有利于保障安全生产法律法规的贯彻实施，提高安全生产水平</a:t>
                </a:r>
                <a:endParaRPr/>
              </a:p>
            </p:txBody>
          </p:sp>
        </p:grpSp>
      </p:grpSp>
      <p:pic>
        <p:nvPicPr>
          <p:cNvPr id="29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修正案对原有法律法规的补充和完善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强化了政府的安全生产监督管理责任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修正案明确了政府在安全生产监督管理中的责任，要求政府加强对安全生产工作的组织领导，建立健全安全生产责任体系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有利于落实政府的安全生产监督管理责任，提高安全生产水平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强化了部门的安全生产监督管理责任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修正案明确了部门在安全生产监督管理中的责任，要求各部门按照职责分工，加强对安全生产工作的监督管理，依法查处安全生产违法行为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有利于落实部门的安全生产监督管理责任，提高安全生产水平</a:t>
                </a:r>
                <a:endParaRPr/>
              </a:p>
            </p:txBody>
          </p:sp>
          <p:pic>
            <p:nvPicPr>
              <p:cNvPr id="30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强化了企业的安全生产责任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修正案明确了企业在安全生产中的责任，要求企业加强安全生产管理，建立健全安全生产责任制，确保安全生产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有利于落实企业的安全生产责任，降低安全生产风险</a:t>
                </a:r>
                <a:endParaRPr/>
              </a:p>
            </p:txBody>
          </p:sp>
          <p:pic>
            <p:nvPicPr>
              <p:cNvPr id="31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修正案对安全生产责任制度的强化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修正案对安全生产监督管理体制进行了调整，明确了各级政府、部门、企业的安全生产监督管理职责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有利于理顺安全生产监督管理体制，提高安全生产水平</a:t>
                </a:r>
                <a:endParaRPr/>
              </a:p>
            </p:txBody>
          </p:sp>
          <p:sp>
            <p:nvSpPr>
              <p:cNvPr id="3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调整了安全生产监督管理体制</a:t>
                </a:r>
                <a:endParaRPr/>
              </a:p>
            </p:txBody>
          </p:sp>
        </p:grpSp>
        <p:grpSp>
          <p:nvGrpSpPr>
            <p:cNvPr id="32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修正案明确了安全生产监督管理的重点，要求各级政府、部门、企业加强对重点领域、重点行业的安全生产监督管理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有利于突出重点，提高安全生产水平</a:t>
                </a:r>
                <a:endParaRPr/>
              </a:p>
            </p:txBody>
          </p:sp>
          <p:sp>
            <p:nvSpPr>
              <p:cNvPr id="32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明确了安全生产监督管理的重点</a:t>
                </a:r>
                <a:endParaRPr/>
              </a:p>
            </p:txBody>
          </p:sp>
        </p:grpSp>
        <p:grpSp>
          <p:nvGrpSpPr>
            <p:cNvPr id="32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修正案要求各级政府加大安全生产执法力度，严肃查处安全生产违法行为，依法追究安全生产违法行为的法律责任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有利于保障安全生产法律法规的贯彻实施，提高安全生产水平</a:t>
                </a:r>
                <a:endParaRPr/>
              </a:p>
            </p:txBody>
          </p:sp>
          <p:sp>
            <p:nvSpPr>
              <p:cNvPr id="3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加强了安全生产执法力度</a:t>
                </a:r>
                <a:endParaRPr/>
              </a:p>
            </p:txBody>
          </p:sp>
        </p:grpSp>
      </p:grpSp>
      <p:pic>
        <p:nvPicPr>
          <p:cNvPr id="32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修正案对安全生产监督管理体制的调整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《安全生产法》2021版修正案实施对企业的影响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加强安全生产管理制度建设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修正案要求企业加强安全生产管理制度建设，建立健全安全生产责任制，确保安全生产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企业需要完善安全生产管理制度，明确安全生产责任，提高安全生产管理水平</a:t>
                </a:r>
                <a:endParaRPr/>
              </a:p>
            </p:txBody>
          </p:sp>
          <p:sp>
            <p:nvSpPr>
              <p:cNvPr id="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加强安全生产教育培训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修正案要求企业加强安全生产教育培训，提高员工的安全生产意识和操作技能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企业需要加强安全生产教育培训，提高员工的安全生产素质，降低安全生产风险</a:t>
                </a:r>
                <a:endParaRPr/>
              </a:p>
            </p:txBody>
          </p:sp>
          <p:sp>
            <p:nvSpPr>
              <p:cNvPr id="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加强安全生产隐患排查和治理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修正案要求企业加强安全生产隐患排查和治理，预防生产安全事故的发生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企业需要加强安全生产隐患排查和治理，提高安全生产水平</a:t>
                </a:r>
                <a:endParaRPr/>
              </a:p>
            </p:txBody>
          </p:sp>
          <p:sp>
            <p:nvSpPr>
              <p:cNvPr id="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修正案实施对企业安全生产管理的要求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修正案实施对企业安全生产投入的影响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增加安全生产投入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修正案实施后，企业需要加大安全生产投入，提高安全生产水平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企业需要合理安排安全生产投入，确保安全生产工作的顺利进行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优化安全生产投入结构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修正案实施后，企业需要优化安全生产投入结构，加大对安全生产基础设施、技术装备、教育培训等方面的投入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企业需要提高安全生产投入的使用效益，提高安全生产水平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提高安全生产投入效益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修正案实施后，企业需要提高安全生产投入效益，确保安全生产投入的产出最大化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企业需要加强安全生产投入效益的评估，提高安全生产管理水平</a:t>
                </a:r>
                <a:endParaRPr/>
              </a:p>
            </p:txBody>
          </p:sp>
          <p:pic>
            <p:nvPicPr>
              <p:cNvPr id="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降低安全生产风险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修正案实施后，企业需要加强安全生产管理，降低安全生产风险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企业需要建立健全安全生产风险防控措施，提高安全生产水平</a:t>
                </a:r>
                <a:endParaRPr/>
              </a:p>
            </p:txBody>
          </p:sp>
          <p:sp>
            <p:nvSpPr>
              <p:cNvPr id="5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提高安全生产风险应对能力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修正案实施后，企业需要提高安全生产风险应对能力，确保在安全生产风险发生时能够迅速、有效地进行应对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企业需要加强安全生产应急演练，提高安全生产风险应对能力</a:t>
                </a:r>
                <a:endParaRPr/>
              </a:p>
            </p:txBody>
          </p:sp>
          <p:sp>
            <p:nvSpPr>
              <p:cNvPr id="5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保障企业安全生产权益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修正案实施后，企业需要遵守安全生产法律法规，保障企业安全生产权益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企业需要加强安全生产法律法规的学习和宣传，提高安全生产管理水平</a:t>
                </a:r>
                <a:endParaRPr/>
              </a:p>
            </p:txBody>
          </p:sp>
          <p:sp>
            <p:nvSpPr>
              <p:cNvPr id="5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修正案实施对企业安全生产风险的影响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https://d.book118.com/978060125071006037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《安全生产法》2021版修正案全面解读课件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2024-09-17T09:36:34.451</cp:lastPrinted>
  <dcterms:created xsi:type="dcterms:W3CDTF">2024-09-17T01:36:34Z</dcterms:created>
  <dcterms:modified xsi:type="dcterms:W3CDTF">2024-09-17T01:36:36Z</dcterms:modified>
</cp:coreProperties>
</file>