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35D29D-7451-4C8F-ADE2-05C2997D9F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FFB0A2-9646-481A-A3DF-F20C8F4EEC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5EB6A2-EB54-436F-AE73-7708A9D6CD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CBCC9A-0170-420A-A9C6-2D5D6092D5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0641742-A8E4-4169-AA98-04D0A451AE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42042E6-208B-47D9-820E-321D3D4F1C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0A36FB6-9CFF-44A2-9EF2-2BA3D00EC7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458995-C13F-4C1E-AE12-6BD500D2BF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3FE086-8E96-4566-BBF3-D5D9A7FA82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5F46F6-CCCA-4605-A85A-FF30866A27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48F4AE-7FE8-4BAD-B282-38FA0B84B4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8063017127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2004898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endParaRPr lang="en-US" sz="1500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掌骨骨折的护理查房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掌骨骨折概述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掌骨骨折的护理评估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掌骨骨折的护理措施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掌骨骨折的康复训练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掌骨骨折的并发症预防与处理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掌骨骨折的护理查房总结与展望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掌骨骨折概述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掌骨骨折是指手部掌骨结构的完整性遭到破坏，通常由外伤引起。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根据骨折部位和程度，掌骨骨折可分为简单骨折和复杂骨折，其中简单骨折包括横形、斜形和螺旋形，复杂骨折包括粉碎性和关节内骨折。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掌骨骨折通常由直接暴力或间接暴力引起，如重物砸伤、挤压伤、跌落伤等。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掌骨骨折后，骨折端可能发生移位、成角、旋转或重叠，导致手部功能受限。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掌骨骨折的典型表现为局部肿胀、疼痛、畸形和功能障碍。患者可能无法进行手部活动，如握拳、伸展等。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医生通常通过X线检查来确诊掌骨骨折，通过观察骨折部位和类型来制定治疗方案。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掌骨骨折的护理评估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评估患者疼痛的具体部位，判断是否与掌骨骨折部位相符合。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疼痛部位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427" r="1242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疼痛性质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疼痛程度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73" r="1257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了解患者疼痛的性质，如刺痛、钝痛、放射痛等，有助于判断骨折的严重程度。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采用疼痛评分量表（如VAS评分）评估患者疼痛的程度，以便制定相应的护理措施。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评估患者手部活动受限的程度，判断骨折是否影响患者的日常生活和工作。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活动受限程度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通过测量患者握力，了解手部肌肉力量的恢复情况。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握力评估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检查患者关节活动度，判断是否存在关节僵硬，以便进行康复训练。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关节僵硬程度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功能评估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心理评估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焦虑和抑郁程度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评估患者焦虑和抑郁的程度，了解患者心理状况，为心理护理提供依据。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应对方式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了解患者面对疼痛和功能受限时采取的应对方式，如积极配合治疗、寻求帮助等。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对疾病认知程度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评估患者对掌骨骨折的认知程度，以便进行针对性的健康教育。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掌骨骨折的护理措施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对患者的疼痛程度进行评估，了解疼痛的性质、部位和持续时间，为后续护理提供依据。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疼痛评估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采取适当的疼痛缓解措施，如冷敷、热敷、药物等，以减轻患者的疼痛感。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疼痛缓解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向患者及家属介绍疼痛的原因、缓解方法及注意事项，提高患者对疼痛的认识和自我管理能力。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疼痛教育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疼痛护理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锻炼计划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根据患者的具体情况，制定个性化的锻炼计划，指导患者进行有针对性的锻炼。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早期功能锻炼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在医生的指导下，鼓励患者进行早期的关节活动和肌肉锻炼，以促进血液循环和关节功能恢复。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锻炼监督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对患者的锻炼情况进行监督和评估，及时调整锻炼计划，确保锻炼效果。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26" r="16626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功能锻炼指导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关注患者的心理状态，提供情感支持和鼓励，帮助患者树立信心，积极面对康复过程。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167" r="17167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针对患者的焦虑、抑郁等情绪问题，进行适当的心理疏导和干预，缓解患者的心理压力。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心理疏导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鼓励家属参与患者的心理护理过程，共同为患者提供心理支持，促进患者康复。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家属参与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掌骨骨折的康复训练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https://d.book118.com/978063017127006031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2024-09-08T22:03:05.541</cp:lastPrinted>
  <dcterms:created xsi:type="dcterms:W3CDTF">2024-09-08T14:03:05Z</dcterms:created>
  <dcterms:modified xsi:type="dcterms:W3CDTF">2024-09-08T14:03:07Z</dcterms:modified>
</cp:coreProperties>
</file>