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A8018-63B3-4926-A55D-3AD8513EA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9D529-C071-44A3-92B8-3CF61543E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28A87-7D6D-486A-806F-F1DF03391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C47A78-8709-4A77-B902-10D9F7250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FE4850-CFF8-4ACE-8404-1D7F07FD2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24A8F1-421A-4349-85E7-02E05AAC5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EE64DC-9A86-4577-ACDA-AAB80DD40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7B2685-1F2D-4F10-8963-8D139F0BE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4BC0D1-5A15-41C8-8E25-3B3FCC6F1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C46A5-6BB5-4566-B04D-2419BFD34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D6F54-95C6-4A6F-BBCE-FB25EEE72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6413505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国税法律知识讲座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国税法律概述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国税法律的核心概念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国税法律实务操作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国税法律案例分析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国税法律热点问题探讨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国税法律概述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国税法律的定义与特点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国税法律是指国家制定的调整税收关系的法律规范，具有强制性、无偿性和固定性等特点。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税法律是由国家立法机关制定的，具有法律效力的税收规范文件，是各级税务机关和纳税人必须遵守的行为准则。其特点包括强制性、无偿性和固定性，即纳税人必须依法纳税，税务机关必须依法征税，税收关系双方的权利义务由法律规定，不得协商变更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国税法律是国家财政收入的重要保障，是经济调控的重要手段，也是维护社会公平正义的必要措施。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税法律是国家财政收入的主要来源，为国家的经济发展、社会建设和国防安全提供了必要的资金保障。同时，通过税收优惠等政策措施，国税法律可以调节经济活动，促进产业结构调整和经济发展方式的转变。此外，国税法律还可以调节社会财富分配，缩小贫富差距，维护社会公平正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国税法律的重要性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国税法律的历史可以追溯到古代，随着社会经济的发展和政治制度的变革，国税法律不断完善和发展。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税法律的历史可以追溯到古代的税收制度，如商鞅变法中的“什一税”等。随着社会经济的发展和政治制度的变革，国税法律不断完善和发展。现代的国税法律体系主要由税收基本法、税收实体法和税收程序法等构成，为国家的经济发展和社会建设提供了坚实的法律保障。同时，随着国际经济一体化的进程，国税法律也在不断与国际接轨，加强国际税收合作与协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国税法律的历史与发展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国税法律的核心概念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纳税人权利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依法享有税务知情权、保密权、减免税权、纳税申报方式选择权、申请延期申报权、申请延期缴纳税款权、索取完税凭证权、阻止税务机关调取企业账簿权等权利。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纳税人义务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依法申报纳税、缴纳税款、接受税务检查、提供税务资料等义务。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719" r="26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纳税人权利与义务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641" r="286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企业设立时需向税务机关申报税务登记，包括企业基本情况、经营项目、财务状况等信息。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税务登记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企业变更经营地址、经营范围、股权结构等重要信息时，需及时向税务机关申报变更税务登记信息。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税务变更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税务登记与变更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企业需按照规定的时间和格式，向税务机关申报纳税所得额、应纳税额等税务信息。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企业需按照税务机关核定的税额，按时缴纳税款，不得拖欠或少缴。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税务申报与缴纳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税款缴纳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税务申报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333" r="14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税务机关有权对企业进行税务检查，核实企业申报的税务信息的真实性。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对于大型企业或特定行业的企业，税务机关可能进行税务审计，核实企业的纳税情况。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税务审计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税务检查与审计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813" r="228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税务处罚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对于违反税收法律法规的企业，税务机关将依法进行处罚，包括罚款、加收滞纳金等。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税务救济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企业若对税务机关的处罚决定有异议，可以依法申请行政复议或提起行政诉讼，维护自身合法权益。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税务处罚与救济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国税法律实务操作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企业所得税是针对企业经营所得征收的一种税，实务操作中需关注税前扣除、税收优惠政策等要点。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所得税实务操作中，企业需按照税法规定计算应纳税所得额，并按照适用税率计算应纳税额。同时，企业可享受税收优惠政策，如研发费用加计扣除、高新技术企业税收优惠等。在税前扣除方面，企业需关注职工薪酬、广告费和业务宣传费等的扣除规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企业所得税实务操作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个人所得税是对个人所得征收的一种税，实务操作中需关注纳税人身份、应纳税所得额的计算和税收优惠政策等要点。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所得税实务操作中，纳税人需明确自己的身份，如居民个人或非居民个人。同时，需按照税法规定计算应纳税所得额，如工资、稿酬、特许权使用费等。在税收优惠政策方面，个人可享受子女教育、房贷利息等专项附加扣除以及养老金等税收优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个人所得税实务操作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https://d.book118.com/978064135053006030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2024-09-06T18:44:23.615</cp:lastPrinted>
  <dcterms:created xsi:type="dcterms:W3CDTF">2024-09-06T10:44:23Z</dcterms:created>
  <dcterms:modified xsi:type="dcterms:W3CDTF">2024-09-06T10:44:25Z</dcterms:modified>
</cp:coreProperties>
</file>