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080B1D-F891-41C3-9147-6151E66B6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23330-02E1-47F0-B9F2-FF675FBFA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06B123-B7DA-49AC-A55E-4423340CF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D1BB78-EDD1-486D-A31B-265E54883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3ED127-A404-45FD-9265-98A81D726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DD3F13-94AE-4468-8097-1EA61CA43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19D580-037C-46EF-BACE-CBB1BB96A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CF645C-B9BC-4F9D-80A4-FFA6CD8CA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4B5746-65BD-476A-937F-CA56B5A21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70E3A3-086C-4084-8E77-EE008C00B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771F2D-DC6E-48F5-BEF0-EEC6374B3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6605011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2023年部队半年总结班级工作情况报告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班级工作总体情况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班级训练工作情况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班级管理工作情况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班级保障工作情况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对2023年上半年部队班级工作进行全面总结，分析存在的问题和不足，提出改进措施，为下半年工作提供参考和借鉴。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随着国内外形势的变化和军队现代化建设的需要，部队班级工作面临着新的挑战和机遇。为了更好地适应新形势，提高部队战斗力，需要对班级工作进行全面总结和评估。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本报告涵盖了2023年上半年部队班级工作的各个方面，包括思想政治教育、军事训练、日常管理、作风纪律建设等。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由于时间和资源的限制，本报告可能无法涵盖所有细节和具体情况，也可能无法反映每个班级的实际情况。因此，本报告仅作为参考和借鉴，具体工作还需结合实际情况进行调整和完善。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156" r="201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报告范围和限制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班级工作总体情况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481" r="26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309" r="2130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本班在半年内共完成各项任务10项，其中训练任务8项，保障任务2项，任务完成率达到100%。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任务完成率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所有完成任务均达到预期目标，训练效果显著，保障任务准确无误，未出现任何重大失误。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任务质量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班级任务完成情况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本班现有人员共计20人，其中军官5人，士官10人，义务兵5人。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班级成员整体素质较高，均具备较高的军事素养和专业技能，人员配置合理，能够满足各项任务需求。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班级人员配置情况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人员素质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人员数量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938" r="25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训练创新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本班在训练中积极探索创新方法，采用模拟实战环境训练，提高训练效果，有效提升班级整体战斗力。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团结协作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班级成员之间团结协作，凝聚力强，形成良好的工作氛围，共同为完成任务而努力。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班级工作亮点和特色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班级训练工作情况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本班在上半年共完成了95%的训练计划，包括体能训练、技能训练和战术训练等。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训练计划完成率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训练时间安排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训练内容创新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训练时间安排合理，充分考虑了官兵的体能状况和训练进度，确保了训练效果。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在传统训练内容的基础上，增加了实战化训练和模拟演练，提高了官兵的实战能力。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训练计划执行情况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通过半年的训练，班级整体体能水平有了明显提升，官兵能够更好地适应高强度的工作和任务。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体能水平提升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在技能训练方面，班级成员普遍掌握了各项基本技能，部分优秀官兵在某些技能上表现突出。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技能掌握情况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通过战术训练，官兵在实战中能够更好地运用战术，提高了作战能力。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战术运用能力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训练效果评估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部分官兵在训练中出现了伤病情况，需要加强伤病预防和治疗措施。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333" b="12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训练伤病问题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部分官兵反映训练内容难度较低，需要适当增加高强度和难度较大的训练项目。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训练内容难度不足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在训练过程中存在管理不够严格的问题，需要加强对官兵的训练纪律要求。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训练管理不够严格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训练中存在的问题和改进措施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https://d.book118.com/978066050110006047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2024-09-29T00:50:27.261</cp:lastPrinted>
  <dcterms:created xsi:type="dcterms:W3CDTF">2024-09-28T16:50:27Z</dcterms:created>
  <dcterms:modified xsi:type="dcterms:W3CDTF">2024-09-28T16:50:29Z</dcterms:modified>
</cp:coreProperties>
</file>