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8D79E-8BD4-4512-A521-572C1A01A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011C8-3A0B-4647-BFBB-88EDC0A07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31D9E-1A39-471C-94CF-7AB0EA5EA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C6145-C492-4231-896F-FFFA45B95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9B53AE-05EA-423D-8B00-A61132E32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4B31BC-B78B-41F7-A0E1-13B70ACD62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7FFF08-07FA-451C-B4A6-75F64AE7D6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9B0EE-1BB3-4D83-B76E-7174C58EA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E7DFDE-81E0-4E75-A129-B9855CB24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D0AA4C-A160-4E0A-8313-023F2BE814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1E680C-785C-4CEC-A6AF-93F63FCFB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06701600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ppt优秀案例分享：提升护理质量与患者满意度\n## 1.护理行业发展趋势及挑战\n### 1.1护理行业发展的现状与未来趋势\n### 1.2护理行业面临的挑战与问题\n### 1.3如何应对护理行业的发展趋势与挑战\n## 2.优秀护理案例分享：提高护理质量的关键\n### 2.1优秀护理案例的特点与价值\n### 2.2优秀护理案例在护理实践中的应用\n### 2.3如何借鉴优秀护理案例提升护理质量\n## 3.护理团队建设与管理：提升患者满意度的保障\n### 3.1护理团队建设的重要性及方法\n### 3.2护理团队管理的有效策略\n### 3.3提升患者满意度的护理团队建设与管理实践\n## 4.护理创新与实践：推动护理事业发展的动力\n### 4.1护理创新的重要性及方法\n### 4.2护理创新与实践的案例分享\n### 4.3如何推动护理创新与实践的发展\n## 5.护理教育与培训：提高护理人员素质的基础\n### 5.1护理教育与培训的现状与需求\n### 5.2护理教育与培训的创新方法与实践\n### 5.3如何提高护理教育与培训的质量与效果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400"/>
              <a:t>护理ppt优秀案例分享：提升护理质量与患者满意度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护理行业发展趋势及挑战</a:t>
            </a:r>
            <a:endParaRPr/>
          </a:p>
        </p:txBody>
      </p:sp>
      <p:sp>
        <p:nvSpPr>
          <p:cNvPr id="13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4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75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7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当前护理行业的基本情况</a:t>
                </a:r>
                <a:endParaRPr/>
              </a:p>
            </p:txBody>
          </p:sp>
          <p:sp>
            <p:nvSpPr>
              <p:cNvPr id="17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护理人员数量不足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护理服务需求不断增长</a:t>
                </a:r>
                <a:endParaRPr/>
              </a:p>
            </p:txBody>
          </p:sp>
        </p:grpSp>
        <p:grpSp>
          <p:nvGrpSpPr>
            <p:cNvPr id="178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护理行业的发展趋势</a:t>
                </a:r>
                <a:endParaRPr/>
              </a:p>
            </p:txBody>
          </p:sp>
          <p:sp>
            <p:nvSpPr>
              <p:cNvPr id="18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护理信息化技术的应用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护理个性化服务的需求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护理产业链的整合与发展</a:t>
                </a:r>
                <a:endParaRPr/>
              </a:p>
            </p:txBody>
          </p:sp>
        </p:grpSp>
        <p:grpSp>
          <p:nvGrpSpPr>
            <p:cNvPr id="181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8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未来护理行业的机遇与挑战</a:t>
                </a:r>
                <a:endParaRPr/>
              </a:p>
            </p:txBody>
          </p:sp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护理政策的支持与引导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护理技术创新与变革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护理市场竞争与协作</a:t>
                </a:r>
                <a:endParaRPr/>
              </a:p>
            </p:txBody>
          </p:sp>
        </p:grpSp>
      </p:grpSp>
      <p:pic>
        <p:nvPicPr>
          <p:cNvPr id="184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护理行业发展的现状与未来趋势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86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9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9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9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护理人员短缺与流动性大</a:t>
                </a:r>
                <a:endParaRPr/>
              </a:p>
            </p:txBody>
          </p:sp>
          <p:sp>
            <p:nvSpPr>
              <p:cNvPr id="19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护理人员工作量繁重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护理人员待遇不高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护理人才培养与留任困难</a:t>
                </a:r>
                <a:endParaRPr/>
              </a:p>
            </p:txBody>
          </p:sp>
        </p:grpSp>
        <p:grpSp>
          <p:nvGrpSpPr>
            <p:cNvPr id="19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9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护理质量提升的瓶颈</a:t>
                </a:r>
                <a:endParaRPr/>
              </a:p>
            </p:txBody>
          </p:sp>
          <p:sp>
            <p:nvSpPr>
              <p:cNvPr id="19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护理技术水平不足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护理服务质量监管不到位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护理服务标准不统一</a:t>
                </a:r>
                <a:endParaRPr/>
              </a:p>
            </p:txBody>
          </p:sp>
        </p:grpSp>
        <p:grpSp>
          <p:nvGrpSpPr>
            <p:cNvPr id="19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护理行业发展的不均衡</a:t>
                </a:r>
                <a:endParaRPr/>
              </a:p>
            </p:txBody>
          </p:sp>
          <p:sp>
            <p:nvSpPr>
              <p:cNvPr id="20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城市与农村护理服务水平差距大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不同医疗机构护理服务质量参差不齐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护理产业链发展不完善</a:t>
                </a:r>
                <a:endParaRPr/>
              </a:p>
            </p:txBody>
          </p:sp>
        </p:grpSp>
      </p:grpSp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护理行业面临的挑战与问题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3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04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05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0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提高护理人员待遇与福利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加强护理人才培养与引进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优化护理人员配置与使用</a:t>
                </a:r>
                <a:endParaRPr/>
              </a:p>
            </p:txBody>
          </p:sp>
          <p:sp>
            <p:nvSpPr>
              <p:cNvPr id="20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加强护理人员队伍建设</a:t>
                </a:r>
                <a:endParaRPr/>
              </a:p>
            </p:txBody>
          </p:sp>
        </p:grpSp>
        <p:grpSp>
          <p:nvGrpSpPr>
            <p:cNvPr id="208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加强护理技术培训与考核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完善护理服务质量监管体系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推动护理服务标准化与规范化</a:t>
                </a:r>
                <a:endParaRPr/>
              </a:p>
            </p:txBody>
          </p:sp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提升护理服务质量与技术水平</a:t>
                </a:r>
                <a:endParaRPr/>
              </a:p>
            </p:txBody>
          </p:sp>
        </p:grpSp>
        <p:grpSp>
          <p:nvGrpSpPr>
            <p:cNvPr id="211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加大农村护理服务投入与支持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优化医疗机构护理服务资源配置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推动护理产业链的整合与发展</a:t>
                </a:r>
                <a:endParaRPr/>
              </a:p>
            </p:txBody>
          </p:sp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促进护理行业均衡发展</a:t>
                </a:r>
                <a:endParaRPr/>
              </a:p>
            </p:txBody>
          </p:sp>
        </p:grpSp>
      </p:grpSp>
      <p:pic>
        <p:nvPicPr>
          <p:cNvPr id="214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15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6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7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如何应对护理行业的发展趋势与挑战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100"/>
              <a:t>优秀护理案例分享：提高护理质量的关键</a:t>
            </a:r>
            <a:endParaRPr/>
          </a:p>
        </p:txBody>
      </p:sp>
      <p:sp>
        <p:nvSpPr>
          <p:cNvPr id="22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优秀护理案例的特点</a:t>
                </a:r>
                <a:endParaRPr/>
              </a:p>
            </p:txBody>
          </p:sp>
          <p:sp>
            <p:nvSpPr>
              <p:cNvPr id="2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护理服务贴心与周到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护理技术精湛与高效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护理团队协作与沟通良好</a:t>
                </a:r>
                <a:endParaRPr/>
              </a:p>
            </p:txBody>
          </p:sp>
          <p:sp>
            <p:nvSpPr>
              <p:cNvPr id="2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优秀护理案例的价值</a:t>
                </a:r>
                <a:endParaRPr/>
              </a:p>
            </p:txBody>
          </p:sp>
          <p:sp>
            <p:nvSpPr>
              <p:cNvPr id="2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提高护理服务质量与水平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提升患者满意度与信任度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促进护理行业发展的经验借鉴</a:t>
                </a:r>
                <a:endParaRPr/>
              </a:p>
            </p:txBody>
          </p:sp>
          <p:sp>
            <p:nvSpPr>
              <p:cNvPr id="2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优秀护理案例的特点与价值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优秀护理案例在护理实践中的应用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优秀护理案例的推广应用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护理服务模式的创新与实践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护理技术方法的改进与优化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护理团队协作与沟通的加强</a:t>
                </a:r>
                <a:endParaRPr/>
              </a:p>
            </p:txBody>
          </p:sp>
          <p:pic>
            <p:nvPicPr>
              <p:cNvPr id="24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优秀护理案例的个性化改进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根据患者需求与特点调整护理服务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结合医疗机构实际情况改进护理技术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加强护理团队建设与管理制度创新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6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学习优秀护理案例的经验与方法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分析优秀护理案例的关键要素与成功之处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学习优秀护理案例的护理服务理念与技术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了解优秀护理案例的团队协作与沟通机制</a:t>
                </a:r>
                <a:endParaRPr/>
              </a:p>
            </p:txBody>
          </p:sp>
          <p:sp>
            <p:nvSpPr>
              <p:cNvPr id="259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结合实际工作进行创新与实践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将优秀护理案例的经验与方法融入护理实践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针对患者需求与医疗机构实际情况进行改进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加强护理团队建设与管理制度创新</a:t>
                </a:r>
                <a:endParaRPr/>
              </a:p>
            </p:txBody>
          </p:sp>
          <p:sp>
            <p:nvSpPr>
              <p:cNvPr id="263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定期评估与反馈护理质量提升成果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设立护理质量评估与反馈机制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定期收集患者与家属的意见与建议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根据评估结果进行护理服务的持续改进</a:t>
                </a:r>
                <a:endParaRPr/>
              </a:p>
            </p:txBody>
          </p:sp>
          <p:sp>
            <p:nvSpPr>
              <p:cNvPr id="267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如何借鉴优秀护理案例提升护理质量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700"/>
              <a:t>护理团队建设与管理：提升患者满意度的保障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护理团队建设的重要性及方法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护理团队建设的重要性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提升护理服务质量的关键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增强患者满意度与信任度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促进护理行业发展的基础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护理团队建设的方法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加强护理人员培训与考核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优化护理人员配置与使用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建立有效的团队协作与沟通机制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https://d.book118.com/978067016005006036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护理ppt优秀案例分享：提升护理质量与患者满意度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2024-09-15T02:23:32.605</cp:lastPrinted>
  <dcterms:created xsi:type="dcterms:W3CDTF">2024-09-14T18:23:32Z</dcterms:created>
  <dcterms:modified xsi:type="dcterms:W3CDTF">2024-09-14T18:23:34Z</dcterms:modified>
</cp:coreProperties>
</file>