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D6348-9A04-42BF-90DF-9256DB4E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BDE61-B5E0-4415-8BFE-6550F479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84EBB-4C2D-46CB-B49F-EE8CD73FD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2893F-5E96-4D34-AAB4-8A8DBDFA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33A3C-47DD-45C0-BC06-FA7CD7FE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4D926-9770-44C2-8BC7-410F12583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E50E6-4711-4A6A-8A63-13B9CC51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3617E-3F95-4983-BCD4-F9645EC80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76BEB-BCCE-4F27-AA5C-F73C34C79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47FBE-89FF-40A8-83BF-4723EA8B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8F2C-53FE-41F0-BC22-13E6D85B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702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水资源可供水量计算与需水量预测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水资源可供水量计算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需水量预测方法与模型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实例研究：某地区水资源供需平衡分析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90" r="92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水资源短缺问题日益严重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随着人口增长和经济发展，水资源需求量不断增加，而可供水量却有限，导致水资源短缺问题日益突出。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水资源合理配置的重要性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合理配置水资源，提高水资源利用效率，对于保障经济社会可持续发展具有重要意义。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供需平衡分析的必要性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通过对可供水量和需水量的预测分析，可以制定科学合理的水资源供需平衡方案，为水资源管理和决策提供有力支持。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67" r="248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28" r="34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77" r="18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本研究旨在通过对水资源可供水量和需水量的预测分析，为制定水资源供需平衡方案提供科学依据。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收集整理相关数据资料，构建水资源供需预测模型，对可供水量和需水量进行预测分析，并提出相应的水资源供需平衡建议。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本研究采用的数据主要来自于政府部门发布的水资源公报、统计年鉴以及相关研究文献等。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本研究将采用定量分析和定性分析相结合的方法，通过构建数学模型和运用统计分析软件对数据进行处理和分析，得出可供水量和需水量的预测结果以及相应的供需平衡建议。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水资源可供水量计算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通过水文观测和气象数据，计算区域内天然水资源的总量，包括降水、地表水和地下水等。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天然水资源总量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考虑从相邻区域流入本区域的水量，如河流、湖泊等跨界水体的入境流量。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入境水资源量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综合天然水资源总量和入境水资源量，扣除因自然地理、生态环境等因素不能或不宜利用的部分，得出可利用的水资源总量。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可利用水资源总量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水资源总量计算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评估区域内河流、湖泊、水库等地表水体的水资源量，包括年均径流量、蓄水量等。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地表水资源量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58" b="17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水库调节能力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河道外用水需求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5" r="164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分析水库的调节性能，包括兴利库容、防洪库容等，以确定不同时段内可供使用的水量。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考虑农业灌溉、工业用水、生活用水等河道外用水需求，分析地表水可供水量的分配情况。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地表水可供水量分析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地下水资源量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评估区域内地下水的储量、补给量、排泄量等，以确定地下水资源的总量。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开采条件分析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分析地下水的埋藏条件、水质状况、开采难度等因素，以确定可开采的地下水量。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考虑地下水开采对生态环境的影响，如地面沉降、水质恶化等，以确保地下水开采的可持续性。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地下水可供水量分析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评估区域内雨水资源的收集和利用潜力，包括雨水收集系统、雨水利用设施等。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雨水收集利用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分析海水淡化技术的可行性、成本及产水量等因素，以确定海水淡化在区域水资源供应中的贡献。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海水淡化利用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19" r="117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评估区域内污水处理及回用的潜力，包括污水处理设施、回用水质标准等，以确定污水处理回用在水资源供应中的地位和作用。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污水处理回用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非常规水源可供水量分析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需水量预测方法与模型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基于历史数据的预测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通过分析历史需水量数据，预测未来需水量的变化趋势。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基于影响因素的预测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考虑经济、社会、环境等影响因素，建立需水量与相关因素的关联模型进行预测。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组合预测方法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将多种预测方法进行组合，以提高预测精度和稳定性。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预测方法概述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季节调整法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针对具有季节性波动特点的需水量数据，通过季节调整消除季节性影响，提高预测精度。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根据历史数据，计算一定时期内的平均需水量，并以此为基础预测未来需水量。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指数平滑法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对历史数据进行加权平均处理，使远期数据的影响逐渐减弱，从而更准确地反映近期数据的变化趋势。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通过建立需水量与相关影响因素之间的回归方程，预测未来需水量的变化。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分析需水量变化对影响因素变化的敏感程度，即弹性系数，从而预测未来需水量。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弹性系数法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研究需水量与影响因素之间的灰色关联程度，找出主要影响因素并进行预测。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灰色关联分析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https://d.book118.com/978067020014006036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2024-09-15T05:42:15.630</cp:lastPrinted>
  <dcterms:created xsi:type="dcterms:W3CDTF">2024-09-14T21:42:15Z</dcterms:created>
  <dcterms:modified xsi:type="dcterms:W3CDTF">2024-09-14T21:42:17Z</dcterms:modified>
</cp:coreProperties>
</file>