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26783-D55D-45C7-9647-56C75B7A0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CEBA4-EC63-4A05-9822-42A3108D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61A57-03D6-4D1B-84BA-9AA805A02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B2AEB-85E9-4B52-A642-420342A65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DDC19-99C4-4BDD-B964-D932921A8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533D9-FEC9-4430-B5DD-6AABA3B12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263FD-E91D-4926-9CCB-8EF81CA7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85F8E-8398-4558-AF00-3941E92C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E90BC-F4DC-41D5-9E93-5B6D26AB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8FD1F-B45C-4CFC-8188-50863C33F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BA4CF-60FE-4FF7-ADC7-54C26530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7060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司法智能终端推广方案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司法智能终端概述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产品展示与体验优化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培训与技术支持体系建设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提高司法效率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随着案件数量的不断增加，司法机关面临着巨大的压力。推广司法智能终端可以提高案件处理效率，缓解司法机关的工作压力。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推进司法现代化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司法智能终端是现代科技与司法工作相结合的产物，推广使用可以推进司法现代化进程，提高司法工作的科技含量。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方便群众诉讼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司法智能终端可以为群众提供更加便捷、高效的诉讼服务，降低诉讼成本，提高群众满意度。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通过推广司法智能终端，可以展示司法机关积极推进信息化、现代化的形象，提升司法公信力。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提升司法形象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促进司法公正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司法智能终端可以作为司法机关为群众提供服务的新渠道，拓展服务范围，提高服务质量。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司法智能终端的推广使用可以减少人为因素对案件处理的影响，促进司法公正。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司法智能终端概述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司法智能终端定义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集法律咨询、案件查询、法律服务等功能于一体的智能化终端设备。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功能介绍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提供法律咨询、案件进度查询、法律法规查询、律师在线咨询、法律文书生成等服务。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https://d.book118.com/978067060047006044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2024-09-24T09:24:23.552</cp:lastPrinted>
  <dcterms:created xsi:type="dcterms:W3CDTF">2024-09-24T01:24:23Z</dcterms:created>
  <dcterms:modified xsi:type="dcterms:W3CDTF">2024-09-24T01:24:25Z</dcterms:modified>
</cp:coreProperties>
</file>