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8793"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26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4" name=""/>
        <p:cNvGrpSpPr/>
        <p:nvPr/>
      </p:nvGrpSpPr>
      <p:grpSpPr>
        <a:xfrm>
          <a:off x="0" y="0"/>
          <a:ext cx="0" cy="0"/>
        </a:xfrm>
      </p:grpSpPr>
      <p:sp>
        <p:nvSpPr>
          <p:cNvPr id="1048680" name="幻灯片图像占位符 1"/>
          <p:cNvSpPr>
            <a:spLocks noGrp="1" noRot="1" noChangeAspect="1"/>
          </p:cNvSpPr>
          <p:nvPr>
            <p:ph type="sldImg"/>
          </p:nvPr>
        </p:nvSpPr>
        <p:spPr/>
      </p:sp>
      <p:sp>
        <p:nvSpPr>
          <p:cNvPr id="1048682" name="备注占位符 2"/>
          <p:cNvSpPr>
            <a:spLocks noGrp="1"/>
          </p:cNvSpPr>
          <p:nvPr>
            <p:ph type="body" idx="1"/>
          </p:nvPr>
        </p:nvSpPr>
        <p:spPr/>
        <p:txBody>
          <a:bodyPr/>
          <a:lstStyle/>
          <a:p>
            <a:endParaRPr lang="zh-CN" altLang="en-US"/>
          </a:p>
        </p:txBody>
      </p:sp>
      <p:sp>
        <p:nvSpPr>
          <p:cNvPr id="1048684" name="灯片编号占位符 3"/>
          <p:cNvSpPr>
            <a:spLocks noGrp="1"/>
          </p:cNvSpPr>
          <p:nvPr>
            <p:ph type="sldNum" sz="quarter" idx="5"/>
          </p:nvPr>
        </p:nvSpPr>
        <p:spPr/>
        <p:txBody>
          <a:bodyPr/>
          <a:lstStyle/>
          <a:p>
            <a:fld id="{A6837353-30EB-4A48-80EB-173D804AEFBD}" type="slidenum">
              <a:rPr lang="zh-CN" altLang="en-US" smtClean="0"/>
              <a:t>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7.xml" /><Relationship Id="rId11" Type="http://schemas.openxmlformats.org/officeDocument/2006/relationships/tags" Target="../tags/tag8.xml" /><Relationship Id="rId12" Type="http://schemas.openxmlformats.org/officeDocument/2006/relationships/tags" Target="../tags/tag9.xml" /><Relationship Id="rId13" Type="http://schemas.openxmlformats.org/officeDocument/2006/relationships/tags" Target="../tags/tag10.xml" /><Relationship Id="rId14" Type="http://schemas.openxmlformats.org/officeDocument/2006/relationships/tags" Target="../tags/tag11.xml" /><Relationship Id="rId15"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image" Target="../media/image2.png" /><Relationship Id="rId6" Type="http://schemas.openxmlformats.org/officeDocument/2006/relationships/tags" Target="../tags/tag4.xml" /><Relationship Id="rId7" Type="http://schemas.openxmlformats.org/officeDocument/2006/relationships/image" Target="../media/image3.png" /><Relationship Id="rId8" Type="http://schemas.openxmlformats.org/officeDocument/2006/relationships/tags" Target="../tags/tag5.xml" /><Relationship Id="rId9" Type="http://schemas.openxmlformats.org/officeDocument/2006/relationships/tags" Target="../tags/tag6.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2.xml" /><Relationship Id="rId10" Type="http://schemas.openxmlformats.org/officeDocument/2006/relationships/tags" Target="../tags/tag18.xml" /><Relationship Id="rId11" Type="http://schemas.openxmlformats.org/officeDocument/2006/relationships/tags" Target="../tags/tag19.xml" /><Relationship Id="rId12" Type="http://schemas.openxmlformats.org/officeDocument/2006/relationships/tags" Target="../tags/tag20.xml" /><Relationship Id="rId13"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image" Target="../media/image4.png" /><Relationship Id="rId6" Type="http://schemas.openxmlformats.org/officeDocument/2006/relationships/tags" Target="../tags/tag15.xml" /><Relationship Id="rId7" Type="http://schemas.openxmlformats.org/officeDocument/2006/relationships/tags" Target="../tags/tag16.xml" /><Relationship Id="rId8" Type="http://schemas.openxmlformats.org/officeDocument/2006/relationships/image" Target="../media/image5.png" /><Relationship Id="rId9" Type="http://schemas.openxmlformats.org/officeDocument/2006/relationships/tags" Target="../tags/tag17.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1.xml" /><Relationship Id="rId10" Type="http://schemas.openxmlformats.org/officeDocument/2006/relationships/image" Target="../media/image6.png" /><Relationship Id="rId11" Type="http://schemas.openxmlformats.org/officeDocument/2006/relationships/tags" Target="../tags/tag29.xml" /><Relationship Id="rId12" Type="http://schemas.openxmlformats.org/officeDocument/2006/relationships/image" Target="../media/image7.png" /><Relationship Id="rId13" Type="http://schemas.openxmlformats.org/officeDocument/2006/relationships/tags" Target="../tags/tag30.xml" /><Relationship Id="rId14" Type="http://schemas.openxmlformats.org/officeDocument/2006/relationships/tags" Target="../tags/tag31.xml" /><Relationship Id="rId15" Type="http://schemas.openxmlformats.org/officeDocument/2006/relationships/tags" Target="../tags/tag32.xml" /><Relationship Id="rId16" Type="http://schemas.openxmlformats.org/officeDocument/2006/relationships/tags" Target="../tags/tag33.xml" /><Relationship Id="rId17" Type="http://schemas.openxmlformats.org/officeDocument/2006/relationships/tags" Target="../tags/tag34.xml" /><Relationship Id="rId18" Type="http://schemas.openxmlformats.org/officeDocument/2006/relationships/tags" Target="../tags/tag35.xml" /><Relationship Id="rId19" Type="http://schemas.openxmlformats.org/officeDocument/2006/relationships/slideMaster" Target="../slideMasters/slideMaster2.xml" /><Relationship Id="rId2" Type="http://schemas.openxmlformats.org/officeDocument/2006/relationships/tags" Target="../tags/tag22.xml" /><Relationship Id="rId3" Type="http://schemas.openxmlformats.org/officeDocument/2006/relationships/image" Target="../media/image1.png" /><Relationship Id="rId4" Type="http://schemas.openxmlformats.org/officeDocument/2006/relationships/tags" Target="../tags/tag23.xml" /><Relationship Id="rId5" Type="http://schemas.openxmlformats.org/officeDocument/2006/relationships/tags" Target="../tags/tag24.xml" /><Relationship Id="rId6" Type="http://schemas.openxmlformats.org/officeDocument/2006/relationships/tags" Target="../tags/tag25.xml" /><Relationship Id="rId7" Type="http://schemas.openxmlformats.org/officeDocument/2006/relationships/tags" Target="../tags/tag26.xml" /><Relationship Id="rId8" Type="http://schemas.openxmlformats.org/officeDocument/2006/relationships/tags" Target="../tags/tag27.xml" /><Relationship Id="rId9" Type="http://schemas.openxmlformats.org/officeDocument/2006/relationships/tags" Target="../tags/tag28.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6.xml" /><Relationship Id="rId10" Type="http://schemas.openxmlformats.org/officeDocument/2006/relationships/tags" Target="../tags/tag42.xml" /><Relationship Id="rId11" Type="http://schemas.openxmlformats.org/officeDocument/2006/relationships/tags" Target="../tags/tag43.xml" /><Relationship Id="rId12" Type="http://schemas.openxmlformats.org/officeDocument/2006/relationships/tags" Target="../tags/tag44.xml" /><Relationship Id="rId13" Type="http://schemas.openxmlformats.org/officeDocument/2006/relationships/tags" Target="../tags/tag45.xml" /><Relationship Id="rId14" Type="http://schemas.openxmlformats.org/officeDocument/2006/relationships/tags" Target="../tags/tag46.xml" /><Relationship Id="rId15" Type="http://schemas.openxmlformats.org/officeDocument/2006/relationships/slideMaster" Target="../slideMasters/slideMaster2.xml" /><Relationship Id="rId2" Type="http://schemas.openxmlformats.org/officeDocument/2006/relationships/image" Target="../media/image7.png" /><Relationship Id="rId3" Type="http://schemas.openxmlformats.org/officeDocument/2006/relationships/tags" Target="../tags/tag37.xml" /><Relationship Id="rId4" Type="http://schemas.openxmlformats.org/officeDocument/2006/relationships/image" Target="../media/image8.png"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image" Target="../media/image9.png" /><Relationship Id="rId8" Type="http://schemas.openxmlformats.org/officeDocument/2006/relationships/tags" Target="../tags/tag40.xml" /><Relationship Id="rId9" Type="http://schemas.openxmlformats.org/officeDocument/2006/relationships/tags" Target="../tags/tag41.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7.xml" /><Relationship Id="rId10" Type="http://schemas.openxmlformats.org/officeDocument/2006/relationships/tags" Target="../tags/tag55.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8.xml" /><Relationship Id="rId4" Type="http://schemas.openxmlformats.org/officeDocument/2006/relationships/tags" Target="../tags/tag49.xml" /><Relationship Id="rId5" Type="http://schemas.openxmlformats.org/officeDocument/2006/relationships/tags" Target="../tags/tag50.xml" /><Relationship Id="rId6" Type="http://schemas.openxmlformats.org/officeDocument/2006/relationships/tags" Target="../tags/tag51.xml" /><Relationship Id="rId7" Type="http://schemas.openxmlformats.org/officeDocument/2006/relationships/tags" Target="../tags/tag52.xml" /><Relationship Id="rId8" Type="http://schemas.openxmlformats.org/officeDocument/2006/relationships/tags" Target="../tags/tag53.xml" /><Relationship Id="rId9" Type="http://schemas.openxmlformats.org/officeDocument/2006/relationships/tags" Target="../tags/tag54.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6.xml" /><Relationship Id="rId10" Type="http://schemas.openxmlformats.org/officeDocument/2006/relationships/tags" Target="../tags/tag64.xml" /><Relationship Id="rId11" Type="http://schemas.openxmlformats.org/officeDocument/2006/relationships/tags" Target="../tags/tag65.xml" /><Relationship Id="rId12" Type="http://schemas.openxmlformats.org/officeDocument/2006/relationships/tags" Target="../tags/tag66.xml" /><Relationship Id="rId13"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57.xml" /><Relationship Id="rId4" Type="http://schemas.openxmlformats.org/officeDocument/2006/relationships/tags" Target="../tags/tag58.xml" /><Relationship Id="rId5" Type="http://schemas.openxmlformats.org/officeDocument/2006/relationships/tags" Target="../tags/tag59.xml" /><Relationship Id="rId6" Type="http://schemas.openxmlformats.org/officeDocument/2006/relationships/tags" Target="../tags/tag60.xml" /><Relationship Id="rId7" Type="http://schemas.openxmlformats.org/officeDocument/2006/relationships/tags" Target="../tags/tag61.xml" /><Relationship Id="rId8" Type="http://schemas.openxmlformats.org/officeDocument/2006/relationships/tags" Target="../tags/tag62.xml" /><Relationship Id="rId9" Type="http://schemas.openxmlformats.org/officeDocument/2006/relationships/tags" Target="../tags/tag63.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67.xml" /><Relationship Id="rId2" Type="http://schemas.openxmlformats.org/officeDocument/2006/relationships/image" Target="../media/image9.png" /><Relationship Id="rId3" Type="http://schemas.openxmlformats.org/officeDocument/2006/relationships/tags" Target="../tags/tag68.xml" /><Relationship Id="rId4" Type="http://schemas.openxmlformats.org/officeDocument/2006/relationships/tags" Target="../tags/tag69.xml" /><Relationship Id="rId5" Type="http://schemas.openxmlformats.org/officeDocument/2006/relationships/tags" Target="../tags/tag70.xml" /><Relationship Id="rId6" Type="http://schemas.openxmlformats.org/officeDocument/2006/relationships/tags" Target="../tags/tag71.xml" /><Relationship Id="rId7" Type="http://schemas.openxmlformats.org/officeDocument/2006/relationships/tags" Target="../tags/tag72.xml" /><Relationship Id="rId8" Type="http://schemas.openxmlformats.org/officeDocument/2006/relationships/tags" Target="../tags/tag73.xml" /><Relationship Id="rId9"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9.png" /><Relationship Id="rId2" Type="http://schemas.openxmlformats.org/officeDocument/2006/relationships/tags" Target="../tags/tag74.xml" /><Relationship Id="rId3" Type="http://schemas.openxmlformats.org/officeDocument/2006/relationships/tags" Target="../tags/tag75.xml" /><Relationship Id="rId4" Type="http://schemas.openxmlformats.org/officeDocument/2006/relationships/tags" Target="../tags/tag76.xml" /><Relationship Id="rId5" Type="http://schemas.openxmlformats.org/officeDocument/2006/relationships/tags" Target="../tags/tag77.xml" /><Relationship Id="rId6" Type="http://schemas.openxmlformats.org/officeDocument/2006/relationships/tags" Target="../tags/tag78.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9.xml" /><Relationship Id="rId2" Type="http://schemas.openxmlformats.org/officeDocument/2006/relationships/image" Target="../media/image9.png" /><Relationship Id="rId3" Type="http://schemas.openxmlformats.org/officeDocument/2006/relationships/tags" Target="../tags/tag80.xml" /><Relationship Id="rId4" Type="http://schemas.openxmlformats.org/officeDocument/2006/relationships/tags" Target="../tags/tag81.xml" /><Relationship Id="rId5" Type="http://schemas.openxmlformats.org/officeDocument/2006/relationships/tags" Target="../tags/tag82.xml" /><Relationship Id="rId6" Type="http://schemas.openxmlformats.org/officeDocument/2006/relationships/tags" Target="../tags/tag83.xml" /><Relationship Id="rId7" Type="http://schemas.openxmlformats.org/officeDocument/2006/relationships/tags" Target="../tags/tag84.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5.xml" /><Relationship Id="rId10"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tags" Target="../tags/tag88.xml" /><Relationship Id="rId6" Type="http://schemas.openxmlformats.org/officeDocument/2006/relationships/tags" Target="../tags/tag89.xml" /><Relationship Id="rId7" Type="http://schemas.openxmlformats.org/officeDocument/2006/relationships/tags" Target="../tags/tag90.xml" /><Relationship Id="rId8" Type="http://schemas.openxmlformats.org/officeDocument/2006/relationships/tags" Target="../tags/tag91.xml" /><Relationship Id="rId9" Type="http://schemas.openxmlformats.org/officeDocument/2006/relationships/tags" Target="../tags/tag9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93.xml" /><Relationship Id="rId10" Type="http://schemas.openxmlformats.org/officeDocument/2006/relationships/tags" Target="../tags/tag99.xml" /><Relationship Id="rId11" Type="http://schemas.openxmlformats.org/officeDocument/2006/relationships/tags" Target="../tags/tag100.xml" /><Relationship Id="rId12" Type="http://schemas.openxmlformats.org/officeDocument/2006/relationships/tags" Target="../tags/tag101.xml" /><Relationship Id="rId13" Type="http://schemas.openxmlformats.org/officeDocument/2006/relationships/tags" Target="../tags/tag102.xml" /><Relationship Id="rId14"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94.xml" /><Relationship Id="rId4" Type="http://schemas.openxmlformats.org/officeDocument/2006/relationships/tags" Target="../tags/tag95.xml" /><Relationship Id="rId5" Type="http://schemas.openxmlformats.org/officeDocument/2006/relationships/image" Target="../media/image2.png" /><Relationship Id="rId6" Type="http://schemas.openxmlformats.org/officeDocument/2006/relationships/tags" Target="../tags/tag96.xml" /><Relationship Id="rId7" Type="http://schemas.openxmlformats.org/officeDocument/2006/relationships/image" Target="../media/image3.png" /><Relationship Id="rId8" Type="http://schemas.openxmlformats.org/officeDocument/2006/relationships/tags" Target="../tags/tag97.xml" /><Relationship Id="rId9" Type="http://schemas.openxmlformats.org/officeDocument/2006/relationships/tags" Target="../tags/tag9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4F02BEE-3268-42F5-BA26-F1ECD2C93C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B529E1-5F45-4188-8C51-137F94945F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DA75F0B-860D-43A1-97D5-253614F214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CBF9A61-66AF-4318-AF6E-085898BD35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4831C6C-A7C6-4569-97F6-88230869D69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2B48DA0-BB0E-40A0-93FF-FCEB08FD763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BE9762C-F2B1-4828-936F-3D242068DBA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106932-D30E-43D4-81A8-623CCB0A38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0F797F-FB6F-4A7A-BD09-136FCB603A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CDB7DE-B5D7-48F8-A114-2115B0A27E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A51681-D68C-489F-BFD6-3DC26E07E7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70" name="矩形 1"/>
          <p:cNvSpPr/>
          <p:nvPr userDrawn="1">
            <p:custDataLst>
              <p:tags r:id="rId1"/>
            </p:custData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noFill/>
              </a:ln>
              <a:solidFill>
                <a:srgbClr val="4799FF"/>
              </a:solidFill>
              <a:cs typeface="汉仪粗圆简" panose="02010600000101010101" charset="-122"/>
            </a:endParaRPr>
          </a:p>
        </p:txBody>
      </p:sp>
      <p:pic>
        <p:nvPicPr>
          <p:cNvPr id="2097155" name="图片 9" descr="花瓣元素白格子"/>
          <p:cNvPicPr>
            <a:picLocks noChangeAspect="1"/>
          </p:cNvPicPr>
          <p:nvPr userDrawn="1">
            <p:custDataLst>
              <p:tags r:id="rId3"/>
            </p:custDataLst>
          </p:nvPr>
        </p:nvPicPr>
        <p:blipFill>
          <a:blip r:embed="rId2">
            <a:alphaModFix amt="5000"/>
          </a:blip>
          <a:stretch>
            <a:fillRect/>
          </a:stretch>
        </p:blipFill>
        <p:spPr>
          <a:xfrm rot="5400000">
            <a:off x="2662555" y="-2661920"/>
            <a:ext cx="6867525" cy="12191365"/>
          </a:xfrm>
          <a:custGeom>
            <a:cxnLst>
              <a:cxn ang="3">
                <a:pos x="hc" y="t"/>
              </a:cxn>
              <a:cxn ang="cd2">
                <a:pos x="l" y="vc"/>
              </a:cxn>
              <a:cxn ang="cd4">
                <a:pos x="hc" y="b"/>
              </a:cxn>
              <a:cxn ang="0">
                <a:pos x="r" y="vc"/>
              </a:cxn>
            </a:cxnLst>
            <a:rect l="l" t="t" r="r" b="b"/>
            <a:pathLst>
              <a:path w="3620" h="6426">
                <a:moveTo>
                  <a:pt x="0" y="0"/>
                </a:moveTo>
                <a:lnTo>
                  <a:pt x="3620" y="0"/>
                </a:lnTo>
                <a:lnTo>
                  <a:pt x="3620" y="6426"/>
                </a:lnTo>
                <a:lnTo>
                  <a:pt x="0" y="6426"/>
                </a:lnTo>
                <a:lnTo>
                  <a:pt x="0" y="0"/>
                </a:lnTo>
                <a:close/>
              </a:path>
            </a:pathLst>
          </a:custGeom>
          <a:noFill/>
        </p:spPr>
      </p:pic>
      <p:sp>
        <p:nvSpPr>
          <p:cNvPr id="1048672" name="任意多边形: 形状 14"/>
          <p:cNvSpPr/>
          <p:nvPr>
            <p:custDataLst>
              <p:tags r:id="rId4"/>
            </p:custDataLst>
          </p:nvPr>
        </p:nvSpPr>
        <p:spPr>
          <a:xfrm>
            <a:off x="7379336" y="2026284"/>
            <a:ext cx="4812664" cy="4824233"/>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12664" h="4824233">
                <a:moveTo>
                  <a:pt x="4812664" y="4774197"/>
                </a:moveTo>
                <a:lnTo>
                  <a:pt x="4812664" y="4824233"/>
                </a:lnTo>
                <a:lnTo>
                  <a:pt x="4768382" y="4824233"/>
                </a:lnTo>
                <a:close/>
                <a:moveTo>
                  <a:pt x="3274582" y="0"/>
                </a:moveTo>
                <a:cubicBezTo>
                  <a:pt x="3726708" y="0"/>
                  <a:pt x="4157432" y="94102"/>
                  <a:pt x="4549197" y="264275"/>
                </a:cubicBezTo>
                <a:lnTo>
                  <a:pt x="4812664" y="394617"/>
                </a:lnTo>
                <a:lnTo>
                  <a:pt x="4812664" y="1951632"/>
                </a:lnTo>
                <a:lnTo>
                  <a:pt x="4734641" y="1863470"/>
                </a:lnTo>
                <a:cubicBezTo>
                  <a:pt x="4360980" y="1479728"/>
                  <a:pt x="3844771" y="1242379"/>
                  <a:pt x="3274582" y="1242379"/>
                </a:cubicBezTo>
                <a:cubicBezTo>
                  <a:pt x="2134205" y="1242379"/>
                  <a:pt x="1209746" y="2191775"/>
                  <a:pt x="1209746" y="3362914"/>
                </a:cubicBezTo>
                <a:cubicBezTo>
                  <a:pt x="1209746" y="3875288"/>
                  <a:pt x="1386693" y="4345218"/>
                  <a:pt x="1681254" y="4711771"/>
                </a:cubicBezTo>
                <a:lnTo>
                  <a:pt x="1780782" y="4824233"/>
                </a:lnTo>
                <a:lnTo>
                  <a:pt x="328782" y="4824233"/>
                </a:lnTo>
                <a:lnTo>
                  <a:pt x="257333" y="4671914"/>
                </a:lnTo>
                <a:cubicBezTo>
                  <a:pt x="91630" y="4269580"/>
                  <a:pt x="0" y="3827237"/>
                  <a:pt x="0" y="3362915"/>
                </a:cubicBezTo>
                <a:cubicBezTo>
                  <a:pt x="0" y="1505628"/>
                  <a:pt x="1466080" y="0"/>
                  <a:pt x="3274582" y="0"/>
                </a:cubicBezTo>
                <a:close/>
              </a:path>
            </a:pathLst>
          </a:custGeom>
          <a:solidFill>
            <a:schemeClr val="bg1">
              <a:lumMod val="100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57" name="图片 28" descr="xiezuo20230505-105707"/>
          <p:cNvPicPr>
            <a:picLocks noChangeAspect="1"/>
          </p:cNvPicPr>
          <p:nvPr>
            <p:custDataLst>
              <p:tags r:id="rId6"/>
            </p:custDataLst>
          </p:nvPr>
        </p:nvPicPr>
        <p:blipFill>
          <a:blip r:embed="rId5"/>
          <a:stretch>
            <a:fillRect/>
          </a:stretch>
        </p:blipFill>
        <p:spPr>
          <a:xfrm flipH="1">
            <a:off x="7001510" y="1156970"/>
            <a:ext cx="4286885" cy="4338955"/>
          </a:xfrm>
          <a:prstGeom prst="rect">
            <a:avLst/>
          </a:prstGeom>
        </p:spPr>
      </p:pic>
      <p:pic>
        <p:nvPicPr>
          <p:cNvPr id="2097159" name="图片 33"/>
          <p:cNvPicPr>
            <a:picLocks noChangeAspect="1"/>
          </p:cNvPicPr>
          <p:nvPr>
            <p:custDataLst>
              <p:tags r:id="rId8"/>
            </p:custDataLst>
          </p:nvPr>
        </p:nvPicPr>
        <p:blipFill>
          <a:blip r:embed="rId7">
            <a:lum contrast="6000"/>
          </a:blip>
          <a:stretch>
            <a:fillRect/>
          </a:stretch>
        </p:blipFill>
        <p:spPr>
          <a:xfrm>
            <a:off x="6305550" y="4939030"/>
            <a:ext cx="1906905" cy="1037590"/>
          </a:xfrm>
          <a:prstGeom prst="rect">
            <a:avLst/>
          </a:prstGeom>
        </p:spPr>
      </p:pic>
      <p:sp>
        <p:nvSpPr>
          <p:cNvPr id="1048674" name="署名"/>
          <p:cNvSpPr txBox="1">
            <a:spLocks noGrp="1"/>
          </p:cNvSpPr>
          <p:nvPr>
            <p:ph type="body" idx="3" hasCustomPrompt="1"/>
            <p:custDataLst>
              <p:tags r:id="rId9"/>
            </p:custDataLst>
          </p:nvPr>
        </p:nvSpPr>
        <p:spPr>
          <a:xfrm>
            <a:off x="998220" y="4077970"/>
            <a:ext cx="2264410" cy="610870"/>
          </a:xfrm>
          <a:prstGeom prst="roundRect">
            <a:avLst>
              <a:gd name="adj" fmla="val 50000"/>
            </a:avLst>
          </a:prstGeom>
          <a:solidFill>
            <a:schemeClr val="accent6"/>
          </a:solidFill>
        </p:spPr>
        <p:txBody>
          <a:bodyPr wrap="square" lIns="0" tIns="0" rIns="0" bIns="0" rtlCol="0" anchor="ctr" anchorCtr="1">
            <a:normAutofit/>
          </a:bodyPr>
          <a:lstStyle>
            <a:lvl1pPr marL="0" marR="0" algn="ctr" defTabSz="914400" rtl="0" eaLnBrk="1" fontAlgn="ctr" latinLnBrk="0" hangingPunct="1">
              <a:lnSpc>
                <a:spcPct val="100000"/>
              </a:lnSpc>
              <a:spcBef>
                <a:spcPct val="0"/>
              </a:spcBef>
              <a:spcAft>
                <a:spcPct val="0"/>
              </a:spcAft>
              <a:buClrTx/>
              <a:buSzTx/>
              <a:buFontTx/>
              <a:buNone/>
              <a:defRPr kumimoji="0" lang="zh-CN" altLang="en-US" sz="1800" b="0" i="0" u="none" strike="noStrike" kern="1200" cap="none" spc="0" normalizeH="0" baseline="0" noProof="1">
                <a:solidFill>
                  <a:schemeClr val="lt1">
                    <a:lumMod val="100000"/>
                  </a:schemeClr>
                </a:solidFill>
                <a:latin typeface="+mj-ea"/>
                <a:ea typeface="+mj-ea"/>
                <a:cs typeface="+mn-ea"/>
                <a:sym typeface="+mn-ea"/>
              </a:defRPr>
            </a:lvl1pPr>
          </a:lstStyle>
          <a:p>
            <a:pPr lvl="0" algn="ctr" fontAlgn="ctr">
              <a:lnSpc>
                <a:spcPct val="100000"/>
              </a:lnSpc>
              <a:spcBef>
                <a:spcPct val="0"/>
              </a:spcBef>
              <a:spcAft>
                <a:spcPct val="0"/>
              </a:spcAft>
            </a:pPr>
            <a:r>
              <a:rPr>
                <a:sym typeface="+mn-ea"/>
              </a:rPr>
              <a:t>单击此处编辑文本</a:t>
            </a:r>
            <a:endParaRPr>
              <a:sym typeface="+mn-ea"/>
            </a:endParaRPr>
          </a:p>
        </p:txBody>
      </p:sp>
      <p:sp>
        <p:nvSpPr>
          <p:cNvPr id="1048676" name="副标题"/>
          <p:cNvSpPr txBox="1">
            <a:spLocks noGrp="1"/>
          </p:cNvSpPr>
          <p:nvPr>
            <p:ph type="body" idx="2" hasCustomPrompt="1"/>
            <p:custDataLst>
              <p:tags r:id="rId10"/>
            </p:custDataLst>
          </p:nvPr>
        </p:nvSpPr>
        <p:spPr>
          <a:xfrm>
            <a:off x="998218" y="1918970"/>
            <a:ext cx="5935343" cy="869950"/>
          </a:xfrm>
          <a:prstGeom prst="rect">
            <a:avLst/>
          </a:prstGeom>
          <a:noFill/>
        </p:spPr>
        <p:txBody>
          <a:bodyPr wrap="square" lIns="144000" tIns="72000" rIns="0" bIns="0" rtlCol="0" anchor="ctr" anchorCtr="0">
            <a:normAutofit/>
          </a:bodyPr>
          <a:lstStyle>
            <a:lvl1pPr marL="0" marR="0" algn="l" defTabSz="914400" rtl="0" eaLnBrk="1" fontAlgn="auto" latinLnBrk="0" hangingPunct="1">
              <a:lnSpc>
                <a:spcPct val="110000"/>
              </a:lnSpc>
              <a:spcBef>
                <a:spcPct val="0"/>
              </a:spcBef>
              <a:spcAft>
                <a:spcPct val="0"/>
              </a:spcAft>
              <a:buClrTx/>
              <a:buSzTx/>
              <a:buFontTx/>
              <a:buNone/>
              <a:defRPr kumimoji="0" lang="zh-CN" altLang="en-US" sz="4000" b="1" i="0" u="none" strike="noStrike" kern="1200" cap="none" spc="0" normalizeH="0" baseline="0" noProof="1">
                <a:solidFill>
                  <a:schemeClr val="lt1">
                    <a:lumMod val="100000"/>
                  </a:schemeClr>
                </a:solidFill>
                <a:latin typeface="+mj-ea"/>
                <a:ea typeface="+mj-ea"/>
                <a:cs typeface="汉仪粗圆简" panose="02010600000101010101" charset="-122"/>
                <a:sym typeface="+mn-ea"/>
              </a:defRPr>
            </a:lvl1pPr>
          </a:lstStyle>
          <a:p>
            <a:pPr lvl="0" algn="l">
              <a:lnSpc>
                <a:spcPct val="110000"/>
              </a:lnSpc>
              <a:spcBef>
                <a:spcPct val="0"/>
              </a:spcBef>
              <a:spcAft>
                <a:spcPct val="0"/>
              </a:spcAft>
            </a:pPr>
            <a:r>
              <a:rPr>
                <a:sym typeface="+mn-ea"/>
              </a:rPr>
              <a:t>单击此处编辑副标题</a:t>
            </a:r>
            <a:endParaRPr>
              <a:sym typeface="+mn-ea"/>
            </a:endParaRPr>
          </a:p>
        </p:txBody>
      </p:sp>
      <p:sp>
        <p:nvSpPr>
          <p:cNvPr id="1048678" name="标题"/>
          <p:cNvSpPr txBox="1">
            <a:spLocks noGrp="1"/>
          </p:cNvSpPr>
          <p:nvPr>
            <p:ph type="title" idx="1" hasCustomPrompt="1"/>
            <p:custDataLst>
              <p:tags r:id="rId11"/>
            </p:custDataLst>
          </p:nvPr>
        </p:nvSpPr>
        <p:spPr>
          <a:xfrm>
            <a:off x="998217" y="2788920"/>
            <a:ext cx="5935344" cy="998855"/>
          </a:xfrm>
          <a:prstGeom prst="rect">
            <a:avLst/>
          </a:prstGeom>
          <a:noFill/>
        </p:spPr>
        <p:txBody>
          <a:bodyPr wrap="square" lIns="72000" tIns="0" rIns="0" bIns="0" rtlCol="0" anchor="ctr">
            <a:normAutofit/>
          </a:bodyPr>
          <a:lstStyle>
            <a:lvl1pPr marL="0" marR="0" algn="l" defTabSz="914400" rtl="0" eaLnBrk="1" fontAlgn="auto" latinLnBrk="0" hangingPunct="1">
              <a:lnSpc>
                <a:spcPct val="110000"/>
              </a:lnSpc>
              <a:spcBef>
                <a:spcPct val="0"/>
              </a:spcBef>
              <a:spcAft>
                <a:spcPct val="0"/>
              </a:spcAft>
              <a:buClrTx/>
              <a:buSzTx/>
              <a:buFontTx/>
              <a:buNone/>
              <a:defRPr kumimoji="0" lang="zh-CN" altLang="en-US" sz="6000" b="1" i="0" u="none" strike="noStrike" kern="1200" cap="none" spc="0" normalizeH="0" baseline="0" noProof="1">
                <a:solidFill>
                  <a:schemeClr val="lt1">
                    <a:lumMod val="100000"/>
                  </a:schemeClr>
                </a:solidFill>
                <a:latin typeface="+mj-ea"/>
                <a:ea typeface="+mj-ea"/>
                <a:cs typeface="汉仪粗圆简" panose="02010600000101010101" charset="-122"/>
                <a:sym typeface="江城圆体 700W" panose="020b0a00000000000000" charset="-122"/>
              </a:defRPr>
            </a:lvl1pPr>
          </a:lstStyle>
          <a:p>
            <a:pPr lvl="0" algn="l">
              <a:lnSpc>
                <a:spcPct val="110000"/>
              </a:lnSpc>
              <a:spcBef>
                <a:spcPct val="0"/>
              </a:spcBef>
              <a:spcAft>
                <a:spcPct val="0"/>
              </a:spcAft>
            </a:pPr>
            <a:r>
              <a:rPr>
                <a:sym typeface="+mn-ea"/>
              </a:rPr>
              <a:t>单击编辑标题</a:t>
            </a:r>
            <a:endParaRPr>
              <a:sym typeface="+mn-ea"/>
            </a:endParaRPr>
          </a:p>
        </p:txBody>
      </p:sp>
      <p:sp>
        <p:nvSpPr>
          <p:cNvPr id="1048680" name="日期占位符 3"/>
          <p:cNvSpPr>
            <a:spLocks noGrp="1"/>
          </p:cNvSpPr>
          <p:nvPr>
            <p:ph type="dt" sz="half" idx="10"/>
            <p:custDataLst>
              <p:tags r:id="rId12"/>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82" name="页脚占位符 4"/>
          <p:cNvSpPr>
            <a:spLocks noGrp="1"/>
          </p:cNvSpPr>
          <p:nvPr>
            <p:ph type="ftr" sz="quarter" idx="11"/>
            <p:custDataLst>
              <p:tags r:id="rId13"/>
            </p:custDataLst>
          </p:nvPr>
        </p:nvSpPr>
        <p:spPr>
          <a:xfrm>
            <a:off x="4116000" y="6314400"/>
            <a:ext cx="3960000" cy="316800"/>
          </a:xfrm>
        </p:spPr>
        <p:txBody>
          <a:bodyPr/>
          <a:lstStyle/>
          <a:p>
            <a:endParaRPr lang="zh-CN" altLang="en-US"/>
          </a:p>
        </p:txBody>
      </p:sp>
      <p:sp>
        <p:nvSpPr>
          <p:cNvPr id="1048684" name="灯片编号占位符 5"/>
          <p:cNvSpPr>
            <a:spLocks noGrp="1"/>
          </p:cNvSpPr>
          <p:nvPr>
            <p:ph type="sldNum" sz="quarter" idx="12"/>
            <p:custDataLst>
              <p:tags r:id="rId14"/>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5" name=""/>
        <p:cNvGrpSpPr/>
        <p:nvPr/>
      </p:nvGrpSpPr>
      <p:grpSpPr>
        <a:xfrm>
          <a:off x="0" y="0"/>
          <a:ext cx="0" cy="0"/>
        </a:xfrm>
      </p:grpSpPr>
      <p:sp>
        <p:nvSpPr>
          <p:cNvPr id="1048686" name="矩形 10"/>
          <p:cNvSpPr/>
          <p:nvPr userDrawn="1">
            <p:custDataLst>
              <p:tags r:id="rId1"/>
            </p:custData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noFill/>
              </a:ln>
              <a:solidFill>
                <a:srgbClr val="4799FF"/>
              </a:solidFill>
              <a:cs typeface="汉仪粗圆简" panose="02010600000101010101" charset="-122"/>
            </a:endParaRPr>
          </a:p>
        </p:txBody>
      </p:sp>
      <p:pic>
        <p:nvPicPr>
          <p:cNvPr id="2097161" name="图片 11" descr="花瓣元素白格子"/>
          <p:cNvPicPr>
            <a:picLocks noChangeAspect="1"/>
          </p:cNvPicPr>
          <p:nvPr userDrawn="1">
            <p:custDataLst>
              <p:tags r:id="rId3"/>
            </p:custDataLst>
          </p:nvPr>
        </p:nvPicPr>
        <p:blipFill>
          <a:blip r:embed="rId2">
            <a:alphaModFix amt="5000"/>
          </a:blip>
          <a:stretch>
            <a:fillRect/>
          </a:stretch>
        </p:blipFill>
        <p:spPr>
          <a:xfrm rot="5400000">
            <a:off x="2662555" y="-2661920"/>
            <a:ext cx="6867525" cy="12191365"/>
          </a:xfrm>
          <a:custGeom>
            <a:cxnLst>
              <a:cxn ang="3">
                <a:pos x="hc" y="t"/>
              </a:cxn>
              <a:cxn ang="cd2">
                <a:pos x="l" y="vc"/>
              </a:cxn>
              <a:cxn ang="cd4">
                <a:pos x="hc" y="b"/>
              </a:cxn>
              <a:cxn ang="0">
                <a:pos x="r" y="vc"/>
              </a:cxn>
            </a:cxnLst>
            <a:rect l="l" t="t" r="r" b="b"/>
            <a:pathLst>
              <a:path w="3620" h="6426">
                <a:moveTo>
                  <a:pt x="0" y="0"/>
                </a:moveTo>
                <a:lnTo>
                  <a:pt x="3620" y="0"/>
                </a:lnTo>
                <a:lnTo>
                  <a:pt x="3620" y="6426"/>
                </a:lnTo>
                <a:lnTo>
                  <a:pt x="0" y="6426"/>
                </a:lnTo>
                <a:lnTo>
                  <a:pt x="0" y="0"/>
                </a:lnTo>
                <a:close/>
              </a:path>
            </a:pathLst>
          </a:custGeom>
          <a:noFill/>
        </p:spPr>
      </p:pic>
      <p:sp>
        <p:nvSpPr>
          <p:cNvPr id="1048688" name="标题"/>
          <p:cNvSpPr txBox="1">
            <a:spLocks noGrp="1"/>
          </p:cNvSpPr>
          <p:nvPr>
            <p:ph type="title" idx="4" hasCustomPrompt="1"/>
            <p:custDataLst>
              <p:tags r:id="rId4"/>
            </p:custDataLst>
          </p:nvPr>
        </p:nvSpPr>
        <p:spPr>
          <a:xfrm>
            <a:off x="1555423" y="599440"/>
            <a:ext cx="9093854" cy="887730"/>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en-US" sz="5400" b="0" i="0" u="none" strike="noStrike" kern="1200" cap="none" spc="300" normalizeH="0" baseline="0" noProof="1">
                <a:solidFill>
                  <a:schemeClr val="lt1">
                    <a:lumMod val="100000"/>
                  </a:schemeClr>
                </a:solidFill>
                <a:latin typeface="+mj-ea"/>
                <a:ea typeface="+mj-ea"/>
                <a:cs typeface="汉仪粗圆简" panose="02010600000101010101" charset="-122"/>
              </a:defRPr>
            </a:lvl1pPr>
          </a:lstStyle>
          <a:p>
            <a:pPr lvl="0" algn="ctr"/>
            <a:r>
              <a:rPr err="1">
                <a:sym typeface="+mn-ea"/>
              </a:rPr>
              <a:t>单击编辑标题</a:t>
            </a:r>
            <a:endParaRPr>
              <a:sym typeface="+mn-ea"/>
            </a:endParaRPr>
          </a:p>
        </p:txBody>
      </p:sp>
      <p:pic>
        <p:nvPicPr>
          <p:cNvPr id="2097163" name="图片 34"/>
          <p:cNvPicPr>
            <a:picLocks noChangeAspect="1"/>
          </p:cNvPicPr>
          <p:nvPr>
            <p:custDataLst>
              <p:tags r:id="rId6"/>
            </p:custDataLst>
          </p:nvPr>
        </p:nvPicPr>
        <p:blipFill>
          <a:blip r:embed="rId5">
            <a:lum contrast="6000"/>
          </a:blip>
          <a:stretch>
            <a:fillRect/>
          </a:stretch>
        </p:blipFill>
        <p:spPr>
          <a:xfrm>
            <a:off x="10578465" y="748030"/>
            <a:ext cx="1085850" cy="591185"/>
          </a:xfrm>
          <a:prstGeom prst="rect">
            <a:avLst/>
          </a:prstGeom>
        </p:spPr>
      </p:pic>
      <p:sp>
        <p:nvSpPr>
          <p:cNvPr id="1048690" name="PPT世界-5-1"/>
          <p:cNvSpPr/>
          <p:nvPr>
            <p:custDataLst>
              <p:tags r:id="rId7"/>
            </p:custDataLst>
          </p:nvPr>
        </p:nvSpPr>
        <p:spPr>
          <a:xfrm>
            <a:off x="852170" y="1969770"/>
            <a:ext cx="3956050" cy="3956050"/>
          </a:xfrm>
          <a:custGeom>
            <a:gdLst>
              <a:gd name="connsiteX0" fmla="*/ 2109044 w 4196396"/>
              <a:gd name="connsiteY0" fmla="*/ 1211 h 4196397"/>
              <a:gd name="connsiteX1" fmla="*/ 2137620 w 4196396"/>
              <a:gd name="connsiteY1" fmla="*/ 23854 h 4196397"/>
              <a:gd name="connsiteX2" fmla="*/ 2197717 w 4196396"/>
              <a:gd name="connsiteY2" fmla="*/ 127469 h 4196397"/>
              <a:gd name="connsiteX3" fmla="*/ 2300207 w 4196396"/>
              <a:gd name="connsiteY3" fmla="*/ 132645 h 4196397"/>
              <a:gd name="connsiteX4" fmla="*/ 4063754 w 4196396"/>
              <a:gd name="connsiteY4" fmla="*/ 1896188 h 4196397"/>
              <a:gd name="connsiteX5" fmla="*/ 4068929 w 4196396"/>
              <a:gd name="connsiteY5" fmla="*/ 1998682 h 4196397"/>
              <a:gd name="connsiteX6" fmla="*/ 4172542 w 4196396"/>
              <a:gd name="connsiteY6" fmla="*/ 2058778 h 4196397"/>
              <a:gd name="connsiteX7" fmla="*/ 4172542 w 4196396"/>
              <a:gd name="connsiteY7" fmla="*/ 2136600 h 4196397"/>
              <a:gd name="connsiteX8" fmla="*/ 4068982 w 4196396"/>
              <a:gd name="connsiteY8" fmla="*/ 2196665 h 4196397"/>
              <a:gd name="connsiteX9" fmla="*/ 4063754 w 4196396"/>
              <a:gd name="connsiteY9" fmla="*/ 2300206 h 4196397"/>
              <a:gd name="connsiteX10" fmla="*/ 2300207 w 4196396"/>
              <a:gd name="connsiteY10" fmla="*/ 4063750 h 4196397"/>
              <a:gd name="connsiteX11" fmla="*/ 2197718 w 4196396"/>
              <a:gd name="connsiteY11" fmla="*/ 4068925 h 4196397"/>
              <a:gd name="connsiteX12" fmla="*/ 2137619 w 4196396"/>
              <a:gd name="connsiteY12" fmla="*/ 4172543 h 4196397"/>
              <a:gd name="connsiteX13" fmla="*/ 2059796 w 4196396"/>
              <a:gd name="connsiteY13" fmla="*/ 4172544 h 4196397"/>
              <a:gd name="connsiteX14" fmla="*/ 1999729 w 4196396"/>
              <a:gd name="connsiteY14" fmla="*/ 4068978 h 4196397"/>
              <a:gd name="connsiteX15" fmla="*/ 1896188 w 4196396"/>
              <a:gd name="connsiteY15" fmla="*/ 4063750 h 4196397"/>
              <a:gd name="connsiteX16" fmla="*/ 132641 w 4196396"/>
              <a:gd name="connsiteY16" fmla="*/ 2300206 h 4196397"/>
              <a:gd name="connsiteX17" fmla="*/ 127412 w 4196396"/>
              <a:gd name="connsiteY17" fmla="*/ 2196665 h 4196397"/>
              <a:gd name="connsiteX18" fmla="*/ 23853 w 4196396"/>
              <a:gd name="connsiteY18" fmla="*/ 2136600 h 4196397"/>
              <a:gd name="connsiteX19" fmla="*/ 23853 w 4196396"/>
              <a:gd name="connsiteY19" fmla="*/ 2058777 h 4196397"/>
              <a:gd name="connsiteX20" fmla="*/ 127465 w 4196396"/>
              <a:gd name="connsiteY20" fmla="*/ 1998683 h 4196397"/>
              <a:gd name="connsiteX21" fmla="*/ 132641 w 4196396"/>
              <a:gd name="connsiteY21" fmla="*/ 1896188 h 4196397"/>
              <a:gd name="connsiteX22" fmla="*/ 1896188 w 4196396"/>
              <a:gd name="connsiteY22" fmla="*/ 132645 h 4196397"/>
              <a:gd name="connsiteX23" fmla="*/ 1999731 w 4196396"/>
              <a:gd name="connsiteY23" fmla="*/ 127416 h 4196397"/>
              <a:gd name="connsiteX24" fmla="*/ 2059797 w 4196396"/>
              <a:gd name="connsiteY24" fmla="*/ 23854 h 4196397"/>
              <a:gd name="connsiteX25" fmla="*/ 2109044 w 4196396"/>
              <a:gd name="connsiteY25" fmla="*/ 1211 h 419639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196396" h="4196397">
                <a:moveTo>
                  <a:pt x="2109044" y="1211"/>
                </a:moveTo>
                <a:cubicBezTo>
                  <a:pt x="2118164" y="3727"/>
                  <a:pt x="2127892" y="10436"/>
                  <a:pt x="2137620" y="23854"/>
                </a:cubicBezTo>
                <a:lnTo>
                  <a:pt x="2197717" y="127469"/>
                </a:lnTo>
                <a:lnTo>
                  <a:pt x="2300207" y="132645"/>
                </a:lnTo>
                <a:cubicBezTo>
                  <a:pt x="3230075" y="227078"/>
                  <a:pt x="3969320" y="966322"/>
                  <a:pt x="4063754" y="1896188"/>
                </a:cubicBezTo>
                <a:lnTo>
                  <a:pt x="4068929" y="1998682"/>
                </a:lnTo>
                <a:lnTo>
                  <a:pt x="4172542" y="2058778"/>
                </a:lnTo>
                <a:cubicBezTo>
                  <a:pt x="4226214" y="2097689"/>
                  <a:pt x="4172542" y="2136600"/>
                  <a:pt x="4172542" y="2136600"/>
                </a:cubicBezTo>
                <a:lnTo>
                  <a:pt x="4068982" y="2196665"/>
                </a:lnTo>
                <a:lnTo>
                  <a:pt x="4063754" y="2300206"/>
                </a:lnTo>
                <a:cubicBezTo>
                  <a:pt x="3969320" y="3230073"/>
                  <a:pt x="3230075" y="3969317"/>
                  <a:pt x="2300207" y="4063750"/>
                </a:cubicBezTo>
                <a:lnTo>
                  <a:pt x="2197718" y="4068925"/>
                </a:lnTo>
                <a:lnTo>
                  <a:pt x="2137619" y="4172543"/>
                </a:lnTo>
                <a:cubicBezTo>
                  <a:pt x="2098708" y="4226215"/>
                  <a:pt x="2059796" y="4172544"/>
                  <a:pt x="2059796" y="4172544"/>
                </a:cubicBezTo>
                <a:lnTo>
                  <a:pt x="1999729" y="4068978"/>
                </a:lnTo>
                <a:lnTo>
                  <a:pt x="1896188" y="4063750"/>
                </a:lnTo>
                <a:cubicBezTo>
                  <a:pt x="966320" y="3969317"/>
                  <a:pt x="227074" y="3230073"/>
                  <a:pt x="132641" y="2300206"/>
                </a:cubicBezTo>
                <a:lnTo>
                  <a:pt x="127412" y="2196665"/>
                </a:lnTo>
                <a:lnTo>
                  <a:pt x="23853" y="2136600"/>
                </a:lnTo>
                <a:cubicBezTo>
                  <a:pt x="23853" y="2136600"/>
                  <a:pt x="-29818" y="2097688"/>
                  <a:pt x="23853" y="2058777"/>
                </a:cubicBezTo>
                <a:lnTo>
                  <a:pt x="127465" y="1998683"/>
                </a:lnTo>
                <a:lnTo>
                  <a:pt x="132641" y="1896188"/>
                </a:lnTo>
                <a:cubicBezTo>
                  <a:pt x="227074" y="966322"/>
                  <a:pt x="966320" y="227078"/>
                  <a:pt x="1896188" y="132645"/>
                </a:cubicBezTo>
                <a:lnTo>
                  <a:pt x="1999731" y="127416"/>
                </a:lnTo>
                <a:lnTo>
                  <a:pt x="2059797" y="23854"/>
                </a:lnTo>
                <a:cubicBezTo>
                  <a:pt x="2059797" y="23854"/>
                  <a:pt x="2081685" y="-6336"/>
                  <a:pt x="2109044" y="1211"/>
                </a:cubicBezTo>
                <a:close/>
              </a:path>
            </a:pathLst>
          </a:custGeom>
          <a:solidFill>
            <a:schemeClr val="bg1">
              <a:alpha val="35000"/>
            </a:schemeClr>
          </a:solidFill>
          <a:ln w="12700" cap="flat" cmpd="sng" algn="ctr">
            <a:noFill/>
            <a:prstDash val="solid"/>
            <a:miter lim="800000"/>
          </a:ln>
          <a:effectLst/>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sz="4800" b="0" i="0" u="none" strike="noStrike" kern="1200" cap="none" spc="0" normalizeH="0" baseline="0" noProof="0">
              <a:ln w="6350">
                <a:noFill/>
              </a:ln>
              <a:solidFill>
                <a:srgbClr val="FFFFFF"/>
              </a:solidFill>
              <a:effectLst>
                <a:glow rad="63500">
                  <a:srgbClr val="FFFFFF">
                    <a:alpha val="5000"/>
                  </a:srgbClr>
                </a:glow>
                <a:outerShdw blurRad="279400" dist="203200" dir="8160000" algn="t" rotWithShape="0">
                  <a:prstClr val="black">
                    <a:alpha val="20000"/>
                  </a:prstClr>
                </a:outerShdw>
              </a:effectLst>
              <a:uLnTx/>
              <a:uFillTx/>
              <a:latin typeface="汉仪粗圆简"/>
              <a:ea typeface="汉仪粗圆简"/>
              <a:cs typeface="汉仪粗圆简" panose="02010600000101010101" charset="-122"/>
              <a:sym typeface="+mn-lt"/>
            </a:endParaRPr>
          </a:p>
        </p:txBody>
      </p:sp>
      <p:pic>
        <p:nvPicPr>
          <p:cNvPr id="2097165" name="图片 5" descr="A1"/>
          <p:cNvPicPr>
            <a:picLocks noChangeAspect="1"/>
          </p:cNvPicPr>
          <p:nvPr>
            <p:custDataLst>
              <p:tags r:id="rId9"/>
            </p:custDataLst>
          </p:nvPr>
        </p:nvPicPr>
        <p:blipFill>
          <a:blip r:embed="rId8"/>
          <a:stretch>
            <a:fillRect/>
          </a:stretch>
        </p:blipFill>
        <p:spPr>
          <a:xfrm>
            <a:off x="1209675" y="1985645"/>
            <a:ext cx="3362960" cy="3829050"/>
          </a:xfrm>
          <a:prstGeom prst="rect">
            <a:avLst/>
          </a:prstGeom>
        </p:spPr>
      </p:pic>
      <p:sp>
        <p:nvSpPr>
          <p:cNvPr id="1048692" name="日期占位符 2"/>
          <p:cNvSpPr>
            <a:spLocks noGrp="1"/>
          </p:cNvSpPr>
          <p:nvPr>
            <p:ph type="dt" sz="half" idx="10"/>
            <p:custDataLst>
              <p:tags r:id="rId10"/>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4" name="页脚占位符 3"/>
          <p:cNvSpPr>
            <a:spLocks noGrp="1"/>
          </p:cNvSpPr>
          <p:nvPr>
            <p:ph type="ftr" sz="quarter" idx="11"/>
            <p:custDataLst>
              <p:tags r:id="rId11"/>
            </p:custDataLst>
          </p:nvPr>
        </p:nvSpPr>
        <p:spPr>
          <a:xfrm>
            <a:off x="4116000" y="6314400"/>
            <a:ext cx="3960000" cy="316800"/>
          </a:xfrm>
        </p:spPr>
        <p:txBody>
          <a:bodyPr/>
          <a:lstStyle/>
          <a:p>
            <a:endParaRPr lang="zh-CN" altLang="en-US"/>
          </a:p>
        </p:txBody>
      </p:sp>
      <p:sp>
        <p:nvSpPr>
          <p:cNvPr id="1048696" name="灯片编号占位符 4"/>
          <p:cNvSpPr>
            <a:spLocks noGrp="1"/>
          </p:cNvSpPr>
          <p:nvPr>
            <p:ph type="sldNum" sz="quarter" idx="12"/>
            <p:custDataLst>
              <p:tags r:id="rId12"/>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7" name=""/>
        <p:cNvGrpSpPr/>
        <p:nvPr/>
      </p:nvGrpSpPr>
      <p:grpSpPr>
        <a:xfrm>
          <a:off x="0" y="0"/>
          <a:ext cx="0" cy="0"/>
        </a:xfrm>
      </p:grpSpPr>
      <p:grpSp>
        <p:nvGrpSpPr>
          <p:cNvPr id="39" name="组合 2"/>
          <p:cNvGrpSpPr/>
          <p:nvPr userDrawn="1">
            <p:custDataLst>
              <p:tags r:id="rId1"/>
            </p:custDataLst>
          </p:nvPr>
        </p:nvGrpSpPr>
        <p:grpSpPr>
          <a:xfrm>
            <a:off x="0" y="0"/>
            <a:ext cx="12192000" cy="6867525"/>
            <a:chOff x="0" y="-9525"/>
            <a:chExt cx="12192000" cy="6867525"/>
          </a:xfrm>
        </p:grpSpPr>
        <p:sp>
          <p:nvSpPr>
            <p:cNvPr id="1048698" name="矩形 10"/>
            <p:cNvSpPr/>
            <p:nvPr userDrawn="1">
              <p:custDataLst>
                <p:tags r:id="rId2"/>
              </p:custDataLst>
            </p:nvPr>
          </p:nvSpPr>
          <p:spPr>
            <a:xfrm>
              <a:off x="0" y="-9525"/>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noFill/>
                </a:ln>
                <a:solidFill>
                  <a:srgbClr val="4799FF"/>
                </a:solidFill>
                <a:cs typeface="汉仪粗圆简" panose="02010600000101010101" charset="-122"/>
              </a:endParaRPr>
            </a:p>
          </p:txBody>
        </p:sp>
        <p:pic>
          <p:nvPicPr>
            <p:cNvPr id="2097167" name="图片 11" descr="花瓣元素白格子"/>
            <p:cNvPicPr>
              <a:picLocks noChangeAspect="1"/>
            </p:cNvPicPr>
            <p:nvPr>
              <p:custDataLst>
                <p:tags r:id="rId4"/>
              </p:custDataLst>
            </p:nvPr>
          </p:nvPicPr>
          <p:blipFill>
            <a:blip r:embed="rId3">
              <a:alphaModFix amt="5000"/>
            </a:blip>
            <a:stretch>
              <a:fillRect/>
            </a:stretch>
          </p:blipFill>
          <p:spPr>
            <a:xfrm rot="5400000">
              <a:off x="2662238" y="-2671445"/>
              <a:ext cx="6867525" cy="12191365"/>
            </a:xfrm>
            <a:custGeom>
              <a:cxnLst>
                <a:cxn ang="3">
                  <a:pos x="hc" y="t"/>
                </a:cxn>
                <a:cxn ang="cd2">
                  <a:pos x="l" y="vc"/>
                </a:cxn>
                <a:cxn ang="cd4">
                  <a:pos x="hc" y="b"/>
                </a:cxn>
                <a:cxn ang="0">
                  <a:pos x="r" y="vc"/>
                </a:cxn>
              </a:cxnLst>
              <a:rect l="l" t="t" r="r" b="b"/>
              <a:pathLst>
                <a:path w="3620" h="6426">
                  <a:moveTo>
                    <a:pt x="0" y="0"/>
                  </a:moveTo>
                  <a:lnTo>
                    <a:pt x="3620" y="0"/>
                  </a:lnTo>
                  <a:lnTo>
                    <a:pt x="3620" y="6426"/>
                  </a:lnTo>
                  <a:lnTo>
                    <a:pt x="0" y="6426"/>
                  </a:lnTo>
                  <a:lnTo>
                    <a:pt x="0" y="0"/>
                  </a:lnTo>
                  <a:close/>
                </a:path>
              </a:pathLst>
            </a:custGeom>
            <a:noFill/>
          </p:spPr>
        </p:pic>
      </p:grpSp>
      <p:sp>
        <p:nvSpPr>
          <p:cNvPr id="1048700" name="圆角矩形 32"/>
          <p:cNvSpPr/>
          <p:nvPr>
            <p:custDataLst>
              <p:tags r:id="rId5"/>
            </p:custDataLst>
          </p:nvPr>
        </p:nvSpPr>
        <p:spPr>
          <a:xfrm>
            <a:off x="5719445" y="3941445"/>
            <a:ext cx="5658485" cy="15240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600">
              <a:solidFill>
                <a:srgbClr val="FE7962"/>
              </a:solidFill>
              <a:latin typeface="汉仪粗圆简"/>
              <a:ea typeface="汉仪粗圆简"/>
              <a:cs typeface="汉仪粗圆简" panose="02010600000101010101" charset="-122"/>
            </a:endParaRPr>
          </a:p>
        </p:txBody>
      </p:sp>
      <p:sp>
        <p:nvSpPr>
          <p:cNvPr id="1048702" name="任意多边形: 形状 12"/>
          <p:cNvSpPr/>
          <p:nvPr>
            <p:custDataLst>
              <p:tags r:id="rId6"/>
            </p:custDataLst>
          </p:nvPr>
        </p:nvSpPr>
        <p:spPr>
          <a:xfrm>
            <a:off x="0" y="-9525"/>
            <a:ext cx="3809240" cy="3592195"/>
          </a:xfrm>
          <a:custGeom>
            <a:gdLst>
              <a:gd name="connsiteX0" fmla="*/ 2613398 w 3809240"/>
              <a:gd name="connsiteY0" fmla="*/ 0 h 3592195"/>
              <a:gd name="connsiteX1" fmla="*/ 3689993 w 3809240"/>
              <a:gd name="connsiteY1" fmla="*/ 0 h 3592195"/>
              <a:gd name="connsiteX2" fmla="*/ 3754327 w 3809240"/>
              <a:gd name="connsiteY2" fmla="*/ 256953 h 3592195"/>
              <a:gd name="connsiteX3" fmla="*/ 3809240 w 3809240"/>
              <a:gd name="connsiteY3" fmla="*/ 816378 h 3592195"/>
              <a:gd name="connsiteX4" fmla="*/ 1106335 w 3809240"/>
              <a:gd name="connsiteY4" fmla="*/ 3592195 h 3592195"/>
              <a:gd name="connsiteX5" fmla="*/ 54242 w 3809240"/>
              <a:gd name="connsiteY5" fmla="*/ 3374058 h 3592195"/>
              <a:gd name="connsiteX6" fmla="*/ 0 w 3809240"/>
              <a:gd name="connsiteY6" fmla="*/ 3347223 h 3592195"/>
              <a:gd name="connsiteX7" fmla="*/ 0 w 3809240"/>
              <a:gd name="connsiteY7" fmla="*/ 2146292 h 3592195"/>
              <a:gd name="connsiteX8" fmla="*/ 22206 w 3809240"/>
              <a:gd name="connsiteY8" fmla="*/ 2167018 h 3592195"/>
              <a:gd name="connsiteX9" fmla="*/ 1106335 w 3809240"/>
              <a:gd name="connsiteY9" fmla="*/ 2566709 h 3592195"/>
              <a:gd name="connsiteX10" fmla="*/ 2810692 w 3809240"/>
              <a:gd name="connsiteY10" fmla="*/ 816377 h 3592195"/>
              <a:gd name="connsiteX11" fmla="*/ 2676755 w 3809240"/>
              <a:gd name="connsiteY11" fmla="*/ 135069 h 359219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09240" h="3592195">
                <a:moveTo>
                  <a:pt x="2613398" y="0"/>
                </a:moveTo>
                <a:lnTo>
                  <a:pt x="3689993" y="0"/>
                </a:lnTo>
                <a:lnTo>
                  <a:pt x="3754327" y="256953"/>
                </a:lnTo>
                <a:cubicBezTo>
                  <a:pt x="3790332" y="437652"/>
                  <a:pt x="3809240" y="624747"/>
                  <a:pt x="3809240" y="816378"/>
                </a:cubicBezTo>
                <a:cubicBezTo>
                  <a:pt x="3809240" y="2349420"/>
                  <a:pt x="2599108" y="3592195"/>
                  <a:pt x="1106335" y="3592195"/>
                </a:cubicBezTo>
                <a:cubicBezTo>
                  <a:pt x="733142" y="3592195"/>
                  <a:pt x="377613" y="3514522"/>
                  <a:pt x="54242" y="3374058"/>
                </a:cubicBezTo>
                <a:lnTo>
                  <a:pt x="0" y="3347223"/>
                </a:lnTo>
                <a:lnTo>
                  <a:pt x="0" y="2146292"/>
                </a:lnTo>
                <a:lnTo>
                  <a:pt x="22206" y="2167018"/>
                </a:lnTo>
                <a:cubicBezTo>
                  <a:pt x="316819" y="2416713"/>
                  <a:pt x="694521" y="2566709"/>
                  <a:pt x="1106335" y="2566709"/>
                </a:cubicBezTo>
                <a:cubicBezTo>
                  <a:pt x="2047625" y="2566709"/>
                  <a:pt x="2810692" y="1783058"/>
                  <a:pt x="2810692" y="816377"/>
                </a:cubicBezTo>
                <a:cubicBezTo>
                  <a:pt x="2810692" y="574706"/>
                  <a:pt x="2763000" y="344475"/>
                  <a:pt x="2676755" y="135069"/>
                </a:cubicBez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sp>
        <p:nvSpPr>
          <p:cNvPr id="1048704" name="椭圆 20"/>
          <p:cNvSpPr/>
          <p:nvPr>
            <p:custDataLst>
              <p:tags r:id="rId7"/>
            </p:custDataLst>
          </p:nvPr>
        </p:nvSpPr>
        <p:spPr>
          <a:xfrm>
            <a:off x="10553700" y="4890135"/>
            <a:ext cx="140970" cy="14097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汉仪粗圆简"/>
              <a:ea typeface="汉仪粗圆简"/>
              <a:cs typeface="汉仪粗圆简" panose="02010600000101010101" charset="-122"/>
            </a:endParaRPr>
          </a:p>
        </p:txBody>
      </p:sp>
      <p:sp>
        <p:nvSpPr>
          <p:cNvPr id="1048706" name="椭圆 21"/>
          <p:cNvSpPr/>
          <p:nvPr>
            <p:custDataLst>
              <p:tags r:id="rId8"/>
            </p:custDataLst>
          </p:nvPr>
        </p:nvSpPr>
        <p:spPr>
          <a:xfrm>
            <a:off x="10802620" y="4890135"/>
            <a:ext cx="140970" cy="14097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汉仪粗圆简"/>
              <a:ea typeface="汉仪粗圆简"/>
              <a:cs typeface="汉仪粗圆简" panose="02010600000101010101" charset="-122"/>
            </a:endParaRPr>
          </a:p>
        </p:txBody>
      </p:sp>
      <p:sp>
        <p:nvSpPr>
          <p:cNvPr id="1048708" name="椭圆 8"/>
          <p:cNvSpPr/>
          <p:nvPr>
            <p:custDataLst>
              <p:tags r:id="rId9"/>
            </p:custDataLst>
          </p:nvPr>
        </p:nvSpPr>
        <p:spPr>
          <a:xfrm>
            <a:off x="11051540" y="4890135"/>
            <a:ext cx="140970" cy="14097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汉仪粗圆简"/>
              <a:ea typeface="汉仪粗圆简"/>
              <a:cs typeface="汉仪粗圆简" panose="02010600000101010101" charset="-122"/>
            </a:endParaRPr>
          </a:p>
        </p:txBody>
      </p:sp>
      <p:pic>
        <p:nvPicPr>
          <p:cNvPr id="2097169" name="图片 33"/>
          <p:cNvPicPr>
            <a:picLocks noChangeAspect="1"/>
          </p:cNvPicPr>
          <p:nvPr>
            <p:custDataLst>
              <p:tags r:id="rId11"/>
            </p:custDataLst>
          </p:nvPr>
        </p:nvPicPr>
        <p:blipFill>
          <a:blip r:embed="rId10">
            <a:lum contrast="12000"/>
          </a:blip>
          <a:stretch>
            <a:fillRect/>
          </a:stretch>
        </p:blipFill>
        <p:spPr>
          <a:xfrm>
            <a:off x="968375" y="4810760"/>
            <a:ext cx="1236345" cy="673100"/>
          </a:xfrm>
          <a:prstGeom prst="rect">
            <a:avLst/>
          </a:prstGeom>
        </p:spPr>
      </p:pic>
      <p:pic>
        <p:nvPicPr>
          <p:cNvPr id="2097171" name="图片 15" descr="05"/>
          <p:cNvPicPr>
            <a:picLocks noChangeAspect="1"/>
          </p:cNvPicPr>
          <p:nvPr>
            <p:custDataLst>
              <p:tags r:id="rId13"/>
            </p:custDataLst>
          </p:nvPr>
        </p:nvPicPr>
        <p:blipFill>
          <a:blip r:embed="rId12"/>
          <a:stretch>
            <a:fillRect/>
          </a:stretch>
        </p:blipFill>
        <p:spPr>
          <a:xfrm>
            <a:off x="1310640" y="945515"/>
            <a:ext cx="4047490" cy="5276215"/>
          </a:xfrm>
          <a:prstGeom prst="rect">
            <a:avLst/>
          </a:prstGeom>
        </p:spPr>
      </p:pic>
      <p:sp>
        <p:nvSpPr>
          <p:cNvPr id="1048710" name="节编号"/>
          <p:cNvSpPr txBox="1">
            <a:spLocks noGrp="1"/>
          </p:cNvSpPr>
          <p:nvPr>
            <p:ph type="body" idx="2" hasCustomPrompt="1"/>
            <p:custDataLst>
              <p:tags r:id="rId14"/>
            </p:custDataLst>
          </p:nvPr>
        </p:nvSpPr>
        <p:spPr>
          <a:xfrm>
            <a:off x="5358130" y="2305366"/>
            <a:ext cx="6038478" cy="768351"/>
          </a:xfrm>
          <a:prstGeom prst="rect">
            <a:avLst/>
          </a:prstGeom>
          <a:noFill/>
        </p:spPr>
        <p:txBody>
          <a:bodyPr wrap="square" lIns="0" tIns="0" rIns="0" bIns="0" rtlCol="0" anchor="ctr" anchorCtr="0">
            <a:noAutofit/>
          </a:bodyPr>
          <a:lstStyle>
            <a:lvl1pPr marL="0" marR="0" algn="r" defTabSz="914400" rtl="0" eaLnBrk="1" fontAlgn="auto" latinLnBrk="0" hangingPunct="1">
              <a:lnSpc>
                <a:spcPct val="100000"/>
              </a:lnSpc>
              <a:buClrTx/>
              <a:buSzTx/>
              <a:buFontTx/>
              <a:buNone/>
              <a:defRPr kumimoji="0" lang="en-US" altLang="zh-CN" sz="5400" b="0" i="0" u="none" strike="noStrike" kern="1200" cap="none" spc="300" normalizeH="0" baseline="0" noProof="1">
                <a:ln>
                  <a:solidFill>
                    <a:schemeClr val="bg1"/>
                  </a:solidFill>
                </a:ln>
                <a:solidFill>
                  <a:schemeClr val="lt1">
                    <a:lumMod val="100000"/>
                  </a:schemeClr>
                </a:solidFill>
                <a:latin typeface="+mj-ea"/>
                <a:ea typeface="+mj-ea"/>
                <a:cs typeface="汉仪粗圆简" panose="02010600000101010101" charset="-122"/>
              </a:defRPr>
            </a:lvl1pPr>
          </a:lstStyle>
          <a:p>
            <a:pPr lvl="0" algn="r"/>
            <a:r>
              <a:rPr err="1">
                <a:sym typeface="+mn-ea"/>
              </a:rPr>
              <a:t>编辑节编号</a:t>
            </a:r>
            <a:endParaRPr>
              <a:sym typeface="+mn-ea"/>
            </a:endParaRPr>
          </a:p>
        </p:txBody>
      </p:sp>
      <p:sp>
        <p:nvSpPr>
          <p:cNvPr id="1048712" name="标题"/>
          <p:cNvSpPr txBox="1">
            <a:spLocks noGrp="1"/>
          </p:cNvSpPr>
          <p:nvPr>
            <p:ph type="title" idx="1" hasCustomPrompt="1"/>
            <p:custDataLst>
              <p:tags r:id="rId15"/>
            </p:custDataLst>
          </p:nvPr>
        </p:nvSpPr>
        <p:spPr>
          <a:xfrm>
            <a:off x="5358130" y="3256280"/>
            <a:ext cx="6038478" cy="768350"/>
          </a:xfrm>
          <a:prstGeom prst="rect">
            <a:avLst/>
          </a:prstGeom>
          <a:noFill/>
        </p:spPr>
        <p:txBody>
          <a:bodyPr wrap="square" lIns="0" tIns="0" rIns="0" bIns="0" rtlCol="0" anchor="ctr">
            <a:noAutofit/>
          </a:bodyPr>
          <a:lstStyle>
            <a:lvl1pPr marL="0" marR="0" algn="r" defTabSz="914400" rtl="0" eaLnBrk="1" fontAlgn="auto" latinLnBrk="0" hangingPunct="1">
              <a:lnSpc>
                <a:spcPct val="100000"/>
              </a:lnSpc>
              <a:buClrTx/>
              <a:buSzTx/>
              <a:buFontTx/>
              <a:buNone/>
              <a:defRPr kumimoji="0" lang="zh-CN" altLang="en-US" sz="5400" b="0" i="0" u="none" strike="noStrike" kern="1200" cap="none" spc="300" normalizeH="0" baseline="0" noProof="1">
                <a:solidFill>
                  <a:schemeClr val="lt1">
                    <a:lumMod val="100000"/>
                  </a:schemeClr>
                </a:solidFill>
                <a:latin typeface="+mj-ea"/>
                <a:ea typeface="+mj-ea"/>
                <a:cs typeface="汉仪粗圆简" panose="02010600000101010101" charset="-122"/>
              </a:defRPr>
            </a:lvl1pPr>
          </a:lstStyle>
          <a:p>
            <a:pPr lvl="0" algn="r"/>
            <a:r>
              <a:rPr>
                <a:sym typeface="+mn-ea"/>
              </a:rPr>
              <a:t>单击此处编辑标题</a:t>
            </a:r>
            <a:endParaRPr>
              <a:sym typeface="+mn-ea"/>
            </a:endParaRPr>
          </a:p>
        </p:txBody>
      </p:sp>
      <p:sp>
        <p:nvSpPr>
          <p:cNvPr id="1048714" name="日期占位符 3"/>
          <p:cNvSpPr>
            <a:spLocks noGrp="1"/>
          </p:cNvSpPr>
          <p:nvPr>
            <p:ph type="dt" sz="half" idx="10"/>
            <p:custDataLst>
              <p:tags r:id="rId1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6" name="页脚占位符 4"/>
          <p:cNvSpPr>
            <a:spLocks noGrp="1"/>
          </p:cNvSpPr>
          <p:nvPr>
            <p:ph type="ftr" sz="quarter" idx="11"/>
            <p:custDataLst>
              <p:tags r:id="rId17"/>
            </p:custDataLst>
          </p:nvPr>
        </p:nvSpPr>
        <p:spPr>
          <a:xfrm>
            <a:off x="4116000" y="6314400"/>
            <a:ext cx="3960000" cy="316800"/>
          </a:xfrm>
        </p:spPr>
        <p:txBody>
          <a:bodyPr/>
          <a:lstStyle/>
          <a:p>
            <a:endParaRPr lang="zh-CN" altLang="en-US"/>
          </a:p>
        </p:txBody>
      </p:sp>
      <p:sp>
        <p:nvSpPr>
          <p:cNvPr id="1048718" name="灯片编号占位符 5"/>
          <p:cNvSpPr>
            <a:spLocks noGrp="1"/>
          </p:cNvSpPr>
          <p:nvPr>
            <p:ph type="sldNum" sz="quarter" idx="12"/>
            <p:custDataLst>
              <p:tags r:id="rId1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41" name=""/>
        <p:cNvGrpSpPr/>
        <p:nvPr/>
      </p:nvGrpSpPr>
      <p:grpSpPr>
        <a:xfrm>
          <a:off x="0" y="0"/>
          <a:ext cx="0" cy="0"/>
        </a:xfrm>
      </p:grpSpPr>
      <p:sp>
        <p:nvSpPr>
          <p:cNvPr id="1048720" name="任意多边形: 形状 7"/>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73" name="图片 12" descr="05" hidden="1"/>
          <p:cNvPicPr>
            <a:picLocks noChangeAspect="1"/>
          </p:cNvPicPr>
          <p:nvPr>
            <p:custDataLst>
              <p:tags r:id="rId3"/>
            </p:custDataLst>
          </p:nvPr>
        </p:nvPicPr>
        <p:blipFill>
          <a:blip r:embed="rId2">
            <a:alphaModFix amt="20000"/>
          </a:blip>
          <a:stretch>
            <a:fillRect/>
          </a:stretch>
        </p:blipFill>
        <p:spPr>
          <a:xfrm flipH="1">
            <a:off x="8723086" y="2423904"/>
            <a:ext cx="3279859" cy="4275548"/>
          </a:xfrm>
          <a:prstGeom prst="rect">
            <a:avLst/>
          </a:prstGeom>
        </p:spPr>
      </p:pic>
      <p:pic>
        <p:nvPicPr>
          <p:cNvPr id="2097175" name="图片 11" hidden="1"/>
          <p:cNvPicPr>
            <a:picLocks noChangeAspect="1"/>
          </p:cNvPicPr>
          <p:nvPr>
            <p:custDataLst>
              <p:tags r:id="rId5"/>
            </p:custDataLst>
          </p:nvPr>
        </p:nvPicPr>
        <p:blipFill>
          <a:blip r:embed="rId4">
            <a:lum contrast="12000"/>
          </a:blip>
          <a:stretch>
            <a:fillRect/>
          </a:stretch>
        </p:blipFill>
        <p:spPr>
          <a:xfrm flipH="1">
            <a:off x="0" y="0"/>
            <a:ext cx="796290" cy="950595"/>
          </a:xfrm>
          <a:prstGeom prst="rect">
            <a:avLst/>
          </a:prstGeom>
        </p:spPr>
      </p:pic>
      <p:sp>
        <p:nvSpPr>
          <p:cNvPr id="1048722" name="圆角矩形 24"/>
          <p:cNvSpPr/>
          <p:nvPr>
            <p:custDataLst>
              <p:tags r:id="rId6"/>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cs typeface="汉仪粗圆简" panose="02010600000101010101" charset="-122"/>
            </a:endParaRPr>
          </a:p>
        </p:txBody>
      </p:sp>
      <p:pic>
        <p:nvPicPr>
          <p:cNvPr id="2097177" name="图片 9" descr="VCG41N1446807744" hidden="1"/>
          <p:cNvPicPr>
            <a:picLocks noChangeAspect="1"/>
          </p:cNvPicPr>
          <p:nvPr>
            <p:custDataLst>
              <p:tags r:id="rId8"/>
            </p:custDataLst>
          </p:nvPr>
        </p:nvPicPr>
        <p:blipFill>
          <a:blip r:embed="rId7">
            <a:alphaModFix amt="13000"/>
            <a:lum contrast="18000"/>
          </a:blip>
          <a:stretch>
            <a:fillRect/>
          </a:stretch>
        </p:blipFill>
        <p:spPr>
          <a:xfrm flipH="1">
            <a:off x="8268970" y="789940"/>
            <a:ext cx="3923030" cy="6068060"/>
          </a:xfrm>
          <a:prstGeom prst="snipRoundRect">
            <a:avLst>
              <a:gd name="adj1" fmla="val 16667"/>
              <a:gd name="adj2" fmla="val 45931"/>
            </a:avLst>
          </a:prstGeom>
        </p:spPr>
      </p:pic>
      <p:sp>
        <p:nvSpPr>
          <p:cNvPr id="1048724" name="正文"/>
          <p:cNvSpPr txBox="1">
            <a:spLocks noGrp="1"/>
          </p:cNvSpPr>
          <p:nvPr>
            <p:ph idx="3"/>
            <p:custDataLst>
              <p:tags r:id="rId9"/>
            </p:custDataLst>
          </p:nvPr>
        </p:nvSpPr>
        <p:spPr>
          <a:xfrm>
            <a:off x="654755" y="156279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
                <a:schemeClr val="accent6"/>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6"/>
              </a:buClr>
            </a:pPr>
            <a:r>
              <a:rPr>
                <a:sym typeface="+mn-ea"/>
              </a:rPr>
              <a:t>单击此处编辑母版文本样式</a:t>
            </a:r>
            <a:endParaRPr>
              <a:sym typeface="+mn-ea"/>
            </a:endParaRPr>
          </a:p>
          <a:p>
            <a:pPr lvl="1">
              <a:spcBef>
                <a:spcPts val="1200"/>
              </a:spcBef>
              <a:spcAft>
                <a:spcPct val="0"/>
              </a:spcAft>
              <a:buClr>
                <a:schemeClr val="accent6"/>
              </a:buClr>
            </a:pPr>
            <a:r>
              <a:rPr>
                <a:sym typeface="+mn-ea"/>
              </a:rPr>
              <a:t>第二级</a:t>
            </a:r>
            <a:endParaRPr>
              <a:sym typeface="+mn-ea"/>
            </a:endParaRPr>
          </a:p>
          <a:p>
            <a:pPr lvl="2">
              <a:spcBef>
                <a:spcPts val="1200"/>
              </a:spcBef>
              <a:spcAft>
                <a:spcPct val="0"/>
              </a:spcAft>
              <a:buClr>
                <a:schemeClr val="accent6"/>
              </a:buClr>
            </a:pPr>
            <a:r>
              <a:rPr>
                <a:sym typeface="+mn-ea"/>
              </a:rPr>
              <a:t>第三级</a:t>
            </a:r>
            <a:endParaRPr>
              <a:sym typeface="+mn-ea"/>
            </a:endParaRPr>
          </a:p>
          <a:p>
            <a:pPr lvl="3">
              <a:spcBef>
                <a:spcPts val="1200"/>
              </a:spcBef>
              <a:spcAft>
                <a:spcPct val="0"/>
              </a:spcAft>
              <a:buClr>
                <a:schemeClr val="accent6"/>
              </a:buClr>
            </a:pPr>
            <a:r>
              <a:rPr>
                <a:sym typeface="+mn-ea"/>
              </a:rPr>
              <a:t>第四级</a:t>
            </a:r>
            <a:endParaRPr>
              <a:sym typeface="+mn-ea"/>
            </a:endParaRPr>
          </a:p>
          <a:p>
            <a:pPr lvl="4">
              <a:spcBef>
                <a:spcPts val="1200"/>
              </a:spcBef>
              <a:spcAft>
                <a:spcPct val="0"/>
              </a:spcAft>
              <a:buClr>
                <a:schemeClr val="accent6"/>
              </a:buClr>
            </a:pPr>
            <a:r>
              <a:rPr>
                <a:sym typeface="+mn-ea"/>
              </a:rPr>
              <a:t>第五级</a:t>
            </a:r>
            <a:endParaRPr>
              <a:sym typeface="+mn-ea"/>
            </a:endParaRPr>
          </a:p>
        </p:txBody>
      </p:sp>
      <p:sp>
        <p:nvSpPr>
          <p:cNvPr id="1048726" name="标题"/>
          <p:cNvSpPr txBox="1">
            <a:spLocks noGrp="1"/>
          </p:cNvSpPr>
          <p:nvPr>
            <p:ph type="title" idx="2"/>
            <p:custDataLst>
              <p:tags r:id="rId10"/>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75000"/>
                    <a:lumOff val="25000"/>
                  </a:schemeClr>
                </a:solidFill>
                <a:latin typeface="+mj-ea"/>
                <a:ea typeface="+mj-ea"/>
                <a:cs typeface="汉仪粗圆简" panose="02010600000101010101" charset="-122"/>
              </a:defRPr>
            </a:lvl1pPr>
          </a:lstStyle>
          <a:p>
            <a:pPr lvl="0"/>
            <a:r>
              <a:rPr>
                <a:sym typeface="+mn-ea"/>
              </a:rPr>
              <a:t>单击此处编辑母版标题样式</a:t>
            </a:r>
            <a:endParaRPr>
              <a:sym typeface="+mn-ea"/>
            </a:endParaRPr>
          </a:p>
        </p:txBody>
      </p:sp>
      <p:pic>
        <p:nvPicPr>
          <p:cNvPr id="2097179" name="图片 6" descr="VCG41N1446807744"/>
          <p:cNvPicPr>
            <a:picLocks noChangeAspect="1"/>
          </p:cNvPicPr>
          <p:nvPr>
            <p:custDataLst>
              <p:tags r:id="rId11"/>
            </p:custDataLst>
          </p:nvPr>
        </p:nvPicPr>
        <p:blipFill>
          <a:blip r:embed="rId7">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28" name="日期占位符 3"/>
          <p:cNvSpPr>
            <a:spLocks noGrp="1"/>
          </p:cNvSpPr>
          <p:nvPr>
            <p:ph type="dt" sz="half" idx="10"/>
            <p:custDataLst>
              <p:tags r:id="rId12"/>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0" name="页脚占位符 4"/>
          <p:cNvSpPr>
            <a:spLocks noGrp="1"/>
          </p:cNvSpPr>
          <p:nvPr>
            <p:ph type="ftr" sz="quarter" idx="11"/>
            <p:custDataLst>
              <p:tags r:id="rId13"/>
            </p:custDataLst>
          </p:nvPr>
        </p:nvSpPr>
        <p:spPr>
          <a:xfrm>
            <a:off x="4116000" y="6314400"/>
            <a:ext cx="3960000" cy="316800"/>
          </a:xfrm>
        </p:spPr>
        <p:txBody>
          <a:bodyPr/>
          <a:lstStyle/>
          <a:p>
            <a:endParaRPr lang="zh-CN" altLang="en-US"/>
          </a:p>
        </p:txBody>
      </p:sp>
      <p:sp>
        <p:nvSpPr>
          <p:cNvPr id="1048732" name="灯片编号占位符 5"/>
          <p:cNvSpPr>
            <a:spLocks noGrp="1"/>
          </p:cNvSpPr>
          <p:nvPr>
            <p:ph type="sldNum" sz="quarter" idx="12"/>
            <p:custDataLst>
              <p:tags r:id="rId14"/>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3" name=""/>
        <p:cNvGrpSpPr/>
        <p:nvPr/>
      </p:nvGrpSpPr>
      <p:grpSpPr>
        <a:xfrm>
          <a:off x="0" y="0"/>
          <a:ext cx="0" cy="0"/>
        </a:xfrm>
      </p:grpSpPr>
      <p:sp>
        <p:nvSpPr>
          <p:cNvPr id="1048734" name="任意多边形: 形状 8"/>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81" name="图片 11" descr="VCG41N1446807744"/>
          <p:cNvPicPr>
            <a:picLocks noChangeAspect="1"/>
          </p:cNvPicPr>
          <p:nvPr>
            <p:custDataLst>
              <p:tags r:id="rId3"/>
            </p:custDataLst>
          </p:nvPr>
        </p:nvPicPr>
        <p:blipFill>
          <a:blip r:embed="rId2">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36" name="圆角矩形 24"/>
          <p:cNvSpPr/>
          <p:nvPr>
            <p:custDataLst>
              <p:tags r:id="rId4"/>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cs typeface="汉仪粗圆简" panose="02010600000101010101" charset="-122"/>
            </a:endParaRPr>
          </a:p>
        </p:txBody>
      </p:sp>
      <p:sp>
        <p:nvSpPr>
          <p:cNvPr id="1048738" name="正文"/>
          <p:cNvSpPr txBox="1">
            <a:spLocks noGrp="1"/>
          </p:cNvSpPr>
          <p:nvPr>
            <p:ph idx="3"/>
            <p:custDataLst>
              <p:tags r:id="rId5"/>
            </p:custDataLst>
          </p:nvPr>
        </p:nvSpPr>
        <p:spPr>
          <a:xfrm>
            <a:off x="6400805" y="1490357"/>
            <a:ext cx="5176800" cy="4759236"/>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40" name="正文"/>
          <p:cNvSpPr txBox="1">
            <a:spLocks noGrp="1"/>
          </p:cNvSpPr>
          <p:nvPr>
            <p:ph idx="2"/>
            <p:custDataLst>
              <p:tags r:id="rId6"/>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800"/>
              </a:spcBef>
              <a:spcAft>
                <a:spcPct val="0"/>
              </a:spcAft>
            </a:pPr>
            <a:r>
              <a:rPr>
                <a:sym typeface="+mn-ea"/>
              </a:rPr>
              <a:t>单击此处编辑母版文本样式</a:t>
            </a:r>
            <a:endParaRPr>
              <a:sym typeface="+mn-ea"/>
            </a:endParaRPr>
          </a:p>
          <a:p>
            <a:pPr lvl="1">
              <a:spcBef>
                <a:spcPts val="1800"/>
              </a:spcBef>
              <a:spcAft>
                <a:spcPct val="0"/>
              </a:spcAft>
            </a:pPr>
            <a:r>
              <a:rPr>
                <a:sym typeface="+mn-ea"/>
              </a:rPr>
              <a:t>第二级</a:t>
            </a:r>
            <a:endParaRPr>
              <a:sym typeface="+mn-ea"/>
            </a:endParaRPr>
          </a:p>
          <a:p>
            <a:pPr lvl="2">
              <a:spcBef>
                <a:spcPts val="1800"/>
              </a:spcBef>
              <a:spcAft>
                <a:spcPct val="0"/>
              </a:spcAft>
            </a:pPr>
            <a:r>
              <a:rPr>
                <a:sym typeface="+mn-ea"/>
              </a:rPr>
              <a:t>第三级</a:t>
            </a:r>
            <a:endParaRPr>
              <a:sym typeface="+mn-ea"/>
            </a:endParaRPr>
          </a:p>
          <a:p>
            <a:pPr lvl="3">
              <a:spcBef>
                <a:spcPts val="1800"/>
              </a:spcBef>
              <a:spcAft>
                <a:spcPct val="0"/>
              </a:spcAft>
            </a:pPr>
            <a:r>
              <a:rPr>
                <a:sym typeface="+mn-ea"/>
              </a:rPr>
              <a:t>第四级</a:t>
            </a:r>
            <a:endParaRPr>
              <a:sym typeface="+mn-ea"/>
            </a:endParaRPr>
          </a:p>
          <a:p>
            <a:pPr lvl="4">
              <a:spcBef>
                <a:spcPts val="1800"/>
              </a:spcBef>
              <a:spcAft>
                <a:spcPct val="0"/>
              </a:spcAft>
            </a:pPr>
            <a:r>
              <a:rPr>
                <a:sym typeface="+mn-ea"/>
              </a:rPr>
              <a:t>第五级</a:t>
            </a:r>
            <a:endParaRPr>
              <a:sym typeface="+mn-ea"/>
            </a:endParaRPr>
          </a:p>
        </p:txBody>
      </p:sp>
      <p:sp>
        <p:nvSpPr>
          <p:cNvPr id="1048742" name="标题"/>
          <p:cNvSpPr txBox="1">
            <a:spLocks noGrp="1"/>
          </p:cNvSpPr>
          <p:nvPr>
            <p:ph type="title" idx="1"/>
            <p:custDataLst>
              <p:tags r:id="rId7"/>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75000"/>
                    <a:lumOff val="25000"/>
                  </a:schemeClr>
                </a:solidFill>
                <a:latin typeface="+mj-ea"/>
                <a:ea typeface="+mj-ea"/>
                <a:cs typeface="汉仪粗圆简" panose="02010600000101010101" charset="-122"/>
              </a:defRPr>
            </a:lvl1pPr>
          </a:lstStyle>
          <a:p>
            <a:pPr lvl="0"/>
            <a:r>
              <a:rPr>
                <a:sym typeface="+mn-ea"/>
              </a:rPr>
              <a:t>单击此处编辑母版标题样式</a:t>
            </a:r>
            <a:endParaRPr>
              <a:sym typeface="+mn-ea"/>
            </a:endParaRPr>
          </a:p>
        </p:txBody>
      </p:sp>
      <p:sp>
        <p:nvSpPr>
          <p:cNvPr id="1048744" name="日期占位符 4"/>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46" name="页脚占位符 5"/>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1048748" name="灯片编号占位符 6"/>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5" name=""/>
        <p:cNvGrpSpPr/>
        <p:nvPr/>
      </p:nvGrpSpPr>
      <p:grpSpPr>
        <a:xfrm>
          <a:off x="0" y="0"/>
          <a:ext cx="0" cy="0"/>
        </a:xfrm>
      </p:grpSpPr>
      <p:sp>
        <p:nvSpPr>
          <p:cNvPr id="1048750" name="任意多边形: 形状 1"/>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83" name="图片 15" descr="VCG41N1446807744"/>
          <p:cNvPicPr>
            <a:picLocks noChangeAspect="1"/>
          </p:cNvPicPr>
          <p:nvPr>
            <p:custDataLst>
              <p:tags r:id="rId3"/>
            </p:custDataLst>
          </p:nvPr>
        </p:nvPicPr>
        <p:blipFill>
          <a:blip r:embed="rId2">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52" name="圆角矩形 24"/>
          <p:cNvSpPr/>
          <p:nvPr>
            <p:custDataLst>
              <p:tags r:id="rId4"/>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cs typeface="汉仪粗圆简" panose="02010600000101010101" charset="-122"/>
            </a:endParaRPr>
          </a:p>
        </p:txBody>
      </p:sp>
      <p:sp>
        <p:nvSpPr>
          <p:cNvPr id="1048754" name="标题"/>
          <p:cNvSpPr txBox="1">
            <a:spLocks noGrp="1"/>
          </p:cNvSpPr>
          <p:nvPr>
            <p:ph type="title" idx="5"/>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75000"/>
                    <a:lumOff val="25000"/>
                  </a:schemeClr>
                </a:solidFill>
                <a:latin typeface="+mn-ea"/>
                <a:ea typeface="+mn-ea"/>
                <a:cs typeface="汉仪粗圆简" panose="02010600000101010101" charset="-122"/>
              </a:defRPr>
            </a:lvl1pPr>
          </a:lstStyle>
          <a:p>
            <a:pPr lvl="0"/>
            <a:r>
              <a:rPr>
                <a:sym typeface="+mn-ea"/>
              </a:rPr>
              <a:t>单击此处编辑母版标题样式</a:t>
            </a:r>
            <a:endParaRPr>
              <a:sym typeface="+mn-ea"/>
            </a:endParaRPr>
          </a:p>
        </p:txBody>
      </p:sp>
      <p:sp>
        <p:nvSpPr>
          <p:cNvPr id="1048756" name="正文"/>
          <p:cNvSpPr txBox="1">
            <a:spLocks noGrp="1"/>
          </p:cNvSpPr>
          <p:nvPr>
            <p:ph idx="4"/>
            <p:custDataLst>
              <p:tags r:id="rId6"/>
            </p:custDataLst>
          </p:nvPr>
        </p:nvSpPr>
        <p:spPr>
          <a:xfrm>
            <a:off x="62352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8" name="标题"/>
          <p:cNvSpPr txBox="1">
            <a:spLocks noGrp="1"/>
          </p:cNvSpPr>
          <p:nvPr>
            <p:ph type="title" idx="3"/>
            <p:custDataLst>
              <p:tags r:id="rId7"/>
            </p:custDataLst>
          </p:nvPr>
        </p:nvSpPr>
        <p:spPr>
          <a:xfrm>
            <a:off x="62352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75000"/>
                    <a:lumOff val="25000"/>
                  </a:schemeClr>
                </a:solidFill>
                <a:latin typeface="+mn-ea"/>
                <a:ea typeface="+mn-ea"/>
                <a:cs typeface="汉仪粗圆简" panose="02010600000101010101" charset="-122"/>
              </a:defRPr>
            </a:lvl1pPr>
          </a:lstStyle>
          <a:p>
            <a:pPr lvl="0"/>
            <a:r>
              <a:rPr>
                <a:sym typeface="+mn-ea"/>
              </a:rPr>
              <a:t>单击此处编辑母版标题样式</a:t>
            </a:r>
            <a:endParaRPr>
              <a:sym typeface="+mn-ea"/>
            </a:endParaRPr>
          </a:p>
        </p:txBody>
      </p:sp>
      <p:sp>
        <p:nvSpPr>
          <p:cNvPr id="1048760" name="正文"/>
          <p:cNvSpPr txBox="1">
            <a:spLocks noGrp="1"/>
          </p:cNvSpPr>
          <p:nvPr>
            <p:ph idx="2"/>
            <p:custDataLst>
              <p:tags r:id="rId8"/>
            </p:custDataLst>
          </p:nvPr>
        </p:nvSpPr>
        <p:spPr>
          <a:xfrm>
            <a:off x="6084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62" name="标题"/>
          <p:cNvSpPr txBox="1">
            <a:spLocks noGrp="1"/>
          </p:cNvSpPr>
          <p:nvPr>
            <p:ph type="title" idx="1"/>
            <p:custDataLst>
              <p:tags r:id="rId9"/>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75000"/>
                    <a:lumOff val="25000"/>
                  </a:schemeClr>
                </a:solidFill>
                <a:latin typeface="+mn-ea"/>
                <a:ea typeface="+mn-ea"/>
                <a:cs typeface="汉仪粗圆简" panose="02010600000101010101" charset="-122"/>
              </a:defRPr>
            </a:lvl1pPr>
          </a:lstStyle>
          <a:p>
            <a:pPr lvl="0"/>
            <a:r>
              <a:rPr>
                <a:sym typeface="+mn-ea"/>
              </a:rPr>
              <a:t>单击此处编辑母版标题样式</a:t>
            </a:r>
            <a:endParaRPr>
              <a:sym typeface="+mn-ea"/>
            </a:endParaRPr>
          </a:p>
        </p:txBody>
      </p:sp>
      <p:sp>
        <p:nvSpPr>
          <p:cNvPr id="1048764" name="日期占位符 6"/>
          <p:cNvSpPr>
            <a:spLocks noGrp="1"/>
          </p:cNvSpPr>
          <p:nvPr>
            <p:ph type="dt" sz="half" idx="10"/>
            <p:custDataLst>
              <p:tags r:id="rId10"/>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6" name="页脚占位符 7"/>
          <p:cNvSpPr>
            <a:spLocks noGrp="1"/>
          </p:cNvSpPr>
          <p:nvPr>
            <p:ph type="ftr" sz="quarter" idx="11"/>
            <p:custDataLst>
              <p:tags r:id="rId11"/>
            </p:custDataLst>
          </p:nvPr>
        </p:nvSpPr>
        <p:spPr>
          <a:xfrm>
            <a:off x="4116000" y="6314400"/>
            <a:ext cx="3960000" cy="316800"/>
          </a:xfrm>
        </p:spPr>
        <p:txBody>
          <a:bodyPr/>
          <a:lstStyle/>
          <a:p>
            <a:endParaRPr lang="zh-CN" altLang="en-US"/>
          </a:p>
        </p:txBody>
      </p:sp>
      <p:sp>
        <p:nvSpPr>
          <p:cNvPr id="1048768" name="灯片编号占位符 8"/>
          <p:cNvSpPr>
            <a:spLocks noGrp="1"/>
          </p:cNvSpPr>
          <p:nvPr>
            <p:ph type="sldNum" sz="quarter" idx="12"/>
            <p:custDataLst>
              <p:tags r:id="rId12"/>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7" name=""/>
        <p:cNvGrpSpPr/>
        <p:nvPr/>
      </p:nvGrpSpPr>
      <p:grpSpPr>
        <a:xfrm>
          <a:off x="0" y="0"/>
          <a:ext cx="0" cy="0"/>
        </a:xfrm>
      </p:grpSpPr>
      <p:sp>
        <p:nvSpPr>
          <p:cNvPr id="1048770" name="任意多边形: 形状 1"/>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85" name="图片 6" descr="VCG41N1446807744"/>
          <p:cNvPicPr>
            <a:picLocks noChangeAspect="1"/>
          </p:cNvPicPr>
          <p:nvPr>
            <p:custDataLst>
              <p:tags r:id="rId3"/>
            </p:custDataLst>
          </p:nvPr>
        </p:nvPicPr>
        <p:blipFill>
          <a:blip r:embed="rId2">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72" name="圆角矩形 24"/>
          <p:cNvSpPr/>
          <p:nvPr>
            <p:custDataLst>
              <p:tags r:id="rId4"/>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cs typeface="汉仪粗圆简" panose="02010600000101010101" charset="-122"/>
            </a:endParaRPr>
          </a:p>
        </p:txBody>
      </p:sp>
      <p:sp>
        <p:nvSpPr>
          <p:cNvPr id="1048774" name="标题"/>
          <p:cNvSpPr txBox="1">
            <a:spLocks noGrp="1"/>
          </p:cNvSpPr>
          <p:nvPr>
            <p:ph type="title" idx="1"/>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75000"/>
                    <a:lumOff val="25000"/>
                  </a:schemeClr>
                </a:solidFill>
                <a:latin typeface="+mj-ea"/>
                <a:ea typeface="+mj-ea"/>
                <a:cs typeface="汉仪粗圆简" panose="02010600000101010101" charset="-122"/>
              </a:defRPr>
            </a:lvl1pPr>
          </a:lstStyle>
          <a:p>
            <a:pPr lvl="0"/>
            <a:r>
              <a:rPr>
                <a:sym typeface="+mn-ea"/>
              </a:rPr>
              <a:t>单击此处编辑母版标题样式</a:t>
            </a:r>
            <a:endParaRPr>
              <a:sym typeface="+mn-ea"/>
            </a:endParaRPr>
          </a:p>
        </p:txBody>
      </p:sp>
      <p:sp>
        <p:nvSpPr>
          <p:cNvPr id="1048776" name="日期占位符 2"/>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78" name="页脚占位符 3"/>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80" name="灯片编号占位符 4"/>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9" name=""/>
        <p:cNvGrpSpPr/>
        <p:nvPr/>
      </p:nvGrpSpPr>
      <p:grpSpPr>
        <a:xfrm>
          <a:off x="0" y="0"/>
          <a:ext cx="0" cy="0"/>
        </a:xfrm>
      </p:grpSpPr>
      <p:pic>
        <p:nvPicPr>
          <p:cNvPr id="2097187" name="图片 7" descr="VCG41N1446807744"/>
          <p:cNvPicPr>
            <a:picLocks noChangeAspect="1"/>
          </p:cNvPicPr>
          <p:nvPr>
            <p:custDataLst>
              <p:tags r:id="rId2"/>
            </p:custDataLst>
          </p:nvPr>
        </p:nvPicPr>
        <p:blipFill>
          <a:blip r:embed="rId1">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82" name="任意多边形: 形状 1"/>
          <p:cNvSpPr/>
          <p:nvPr>
            <p:custDataLst>
              <p:tags r:id="rId3"/>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sp>
        <p:nvSpPr>
          <p:cNvPr id="1048784" name="日期占位符 1"/>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1048786" name="页脚占位符 2"/>
          <p:cNvSpPr>
            <a:spLocks noGrp="1"/>
          </p:cNvSpPr>
          <p:nvPr>
            <p:ph type="ftr" sz="quarter" idx="11"/>
            <p:custDataLst>
              <p:tags r:id="rId5"/>
            </p:custDataLst>
          </p:nvPr>
        </p:nvSpPr>
        <p:spPr/>
        <p:txBody>
          <a:bodyPr/>
          <a:lstStyle/>
          <a:p>
            <a:endParaRPr lang="zh-CN" altLang="en-US"/>
          </a:p>
        </p:txBody>
      </p:sp>
      <p:sp>
        <p:nvSpPr>
          <p:cNvPr id="1048788" name="灯片编号占位符 3"/>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51" name=""/>
        <p:cNvGrpSpPr/>
        <p:nvPr/>
      </p:nvGrpSpPr>
      <p:grpSpPr>
        <a:xfrm>
          <a:off x="0" y="0"/>
          <a:ext cx="0" cy="0"/>
        </a:xfrm>
      </p:grpSpPr>
      <p:sp>
        <p:nvSpPr>
          <p:cNvPr id="1048790" name="任意多边形: 形状 1"/>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89" name="图片 7" descr="VCG41N1446807744"/>
          <p:cNvPicPr>
            <a:picLocks noChangeAspect="1"/>
          </p:cNvPicPr>
          <p:nvPr>
            <p:custDataLst>
              <p:tags r:id="rId3"/>
            </p:custDataLst>
          </p:nvPr>
        </p:nvPicPr>
        <p:blipFill>
          <a:blip r:embed="rId2">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92" name="正文"/>
          <p:cNvSpPr txBox="1">
            <a:spLocks noGrp="1"/>
          </p:cNvSpPr>
          <p:nvPr>
            <p:ph idx="1"/>
            <p:custDataLst>
              <p:tags r:id="rId4"/>
            </p:custDataLst>
          </p:nvPr>
        </p:nvSpPr>
        <p:spPr>
          <a:xfrm>
            <a:off x="608330" y="608330"/>
            <a:ext cx="10968990" cy="5648325"/>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94"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96"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98"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3" name=""/>
        <p:cNvGrpSpPr/>
        <p:nvPr/>
      </p:nvGrpSpPr>
      <p:grpSpPr>
        <a:xfrm>
          <a:off x="0" y="0"/>
          <a:ext cx="0" cy="0"/>
        </a:xfrm>
      </p:grpSpPr>
      <p:sp>
        <p:nvSpPr>
          <p:cNvPr id="1048800" name="任意多边形: 形状 1"/>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91" name="图片 7" descr="VCG41N1446807744"/>
          <p:cNvPicPr>
            <a:picLocks noChangeAspect="1"/>
          </p:cNvPicPr>
          <p:nvPr>
            <p:custDataLst>
              <p:tags r:id="rId3"/>
            </p:custDataLst>
          </p:nvPr>
        </p:nvPicPr>
        <p:blipFill>
          <a:blip r:embed="rId2">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802" name="圆角矩形 24"/>
          <p:cNvSpPr/>
          <p:nvPr>
            <p:custDataLst>
              <p:tags r:id="rId4"/>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cs typeface="汉仪粗圆简" panose="02010600000101010101" charset="-122"/>
            </a:endParaRPr>
          </a:p>
        </p:txBody>
      </p:sp>
      <p:sp>
        <p:nvSpPr>
          <p:cNvPr id="1048804" name="标题"/>
          <p:cNvSpPr txBox="1">
            <a:spLocks noGrp="1"/>
          </p:cNvSpPr>
          <p:nvPr>
            <p:ph type="title" idx="2"/>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75000"/>
                    <a:lumOff val="25000"/>
                  </a:schemeClr>
                </a:solidFill>
                <a:latin typeface="+mj-ea"/>
                <a:ea typeface="+mj-ea"/>
                <a:cs typeface="汉仪粗圆简" panose="02010600000101010101" charset="-122"/>
              </a:defRPr>
            </a:lvl1pPr>
          </a:lstStyle>
          <a:p>
            <a:pPr lvl="0"/>
            <a:r>
              <a:rPr>
                <a:sym typeface="+mn-ea"/>
              </a:rPr>
              <a:t>单击此处编辑母版标题样式</a:t>
            </a:r>
            <a:endParaRPr>
              <a:sym typeface="+mn-ea"/>
            </a:endParaRPr>
          </a:p>
        </p:txBody>
      </p:sp>
      <p:sp>
        <p:nvSpPr>
          <p:cNvPr id="1048806" name="副标题"/>
          <p:cNvSpPr txBox="1">
            <a:spLocks noGrp="1"/>
          </p:cNvSpPr>
          <p:nvPr>
            <p:ph type="body" idx="1" hasCustomPrompt="1"/>
            <p:custDataLst>
              <p:tags r:id="rId6"/>
            </p:custDataLst>
          </p:nvPr>
        </p:nvSpPr>
        <p:spPr>
          <a:xfrm>
            <a:off x="608400" y="1324800"/>
            <a:ext cx="109692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n-ea"/>
                <a:ea typeface="+mn-ea"/>
                <a:cs typeface="汉仪粗圆简" panose="02010600000101010101" charset="-122"/>
              </a:defRPr>
            </a:lvl1pPr>
          </a:lstStyle>
          <a:p>
            <a:pPr lvl="0" algn="l"/>
            <a:r>
              <a:rPr>
                <a:sym typeface="+mn-ea"/>
              </a:rPr>
              <a:t>单击此处编辑母版副标题样式</a:t>
            </a:r>
            <a:endParaRPr>
              <a:sym typeface="+mn-ea"/>
            </a:endParaRPr>
          </a:p>
        </p:txBody>
      </p:sp>
      <p:sp>
        <p:nvSpPr>
          <p:cNvPr id="1048808" name="日期占位符 2"/>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10" name="页脚占位符 3"/>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812" name="灯片编号占位符 4"/>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5" name=""/>
        <p:cNvGrpSpPr/>
        <p:nvPr/>
      </p:nvGrpSpPr>
      <p:grpSpPr>
        <a:xfrm>
          <a:off x="0" y="0"/>
          <a:ext cx="0" cy="0"/>
        </a:xfrm>
      </p:grpSpPr>
      <p:sp>
        <p:nvSpPr>
          <p:cNvPr id="1048814" name="矩形 9"/>
          <p:cNvSpPr/>
          <p:nvPr userDrawn="1">
            <p:custDataLst>
              <p:tags r:id="rId1"/>
            </p:custData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noFill/>
              </a:ln>
              <a:solidFill>
                <a:srgbClr val="4799FF"/>
              </a:solidFill>
              <a:cs typeface="汉仪粗圆简" panose="02010600000101010101" charset="-122"/>
            </a:endParaRPr>
          </a:p>
        </p:txBody>
      </p:sp>
      <p:pic>
        <p:nvPicPr>
          <p:cNvPr id="2097193" name="图片 11" descr="花瓣元素白格子"/>
          <p:cNvPicPr>
            <a:picLocks noChangeAspect="1"/>
          </p:cNvPicPr>
          <p:nvPr userDrawn="1">
            <p:custDataLst>
              <p:tags r:id="rId3"/>
            </p:custDataLst>
          </p:nvPr>
        </p:nvPicPr>
        <p:blipFill>
          <a:blip r:embed="rId2">
            <a:alphaModFix amt="5000"/>
          </a:blip>
          <a:stretch>
            <a:fillRect/>
          </a:stretch>
        </p:blipFill>
        <p:spPr>
          <a:xfrm rot="5400000">
            <a:off x="2662555" y="-2661920"/>
            <a:ext cx="6867525" cy="12191365"/>
          </a:xfrm>
          <a:custGeom>
            <a:cxnLst>
              <a:cxn ang="3">
                <a:pos x="hc" y="t"/>
              </a:cxn>
              <a:cxn ang="cd2">
                <a:pos x="l" y="vc"/>
              </a:cxn>
              <a:cxn ang="cd4">
                <a:pos x="hc" y="b"/>
              </a:cxn>
              <a:cxn ang="0">
                <a:pos x="r" y="vc"/>
              </a:cxn>
            </a:cxnLst>
            <a:rect l="l" t="t" r="r" b="b"/>
            <a:pathLst>
              <a:path w="3620" h="6426">
                <a:moveTo>
                  <a:pt x="0" y="0"/>
                </a:moveTo>
                <a:lnTo>
                  <a:pt x="3620" y="0"/>
                </a:lnTo>
                <a:lnTo>
                  <a:pt x="3620" y="6426"/>
                </a:lnTo>
                <a:lnTo>
                  <a:pt x="0" y="6426"/>
                </a:lnTo>
                <a:lnTo>
                  <a:pt x="0" y="0"/>
                </a:lnTo>
                <a:close/>
              </a:path>
            </a:pathLst>
          </a:custGeom>
          <a:noFill/>
        </p:spPr>
      </p:pic>
      <p:sp>
        <p:nvSpPr>
          <p:cNvPr id="1048816" name="任意多边形: 形状 10"/>
          <p:cNvSpPr/>
          <p:nvPr>
            <p:custDataLst>
              <p:tags r:id="rId4"/>
            </p:custDataLst>
          </p:nvPr>
        </p:nvSpPr>
        <p:spPr>
          <a:xfrm>
            <a:off x="0" y="2064478"/>
            <a:ext cx="4848860" cy="4793522"/>
          </a:xfrm>
          <a:custGeom>
            <a:gdLst>
              <a:gd name="connsiteX0" fmla="*/ 1507547 w 4848860"/>
              <a:gd name="connsiteY0" fmla="*/ 0 h 4793522"/>
              <a:gd name="connsiteX1" fmla="*/ 4848860 w 4848860"/>
              <a:gd name="connsiteY1" fmla="*/ 3431447 h 4793522"/>
              <a:gd name="connsiteX2" fmla="*/ 4586283 w 4848860"/>
              <a:gd name="connsiteY2" fmla="*/ 4767121 h 4793522"/>
              <a:gd name="connsiteX3" fmla="*/ 4573899 w 4848860"/>
              <a:gd name="connsiteY3" fmla="*/ 4793522 h 4793522"/>
              <a:gd name="connsiteX4" fmla="*/ 3143734 w 4848860"/>
              <a:gd name="connsiteY4" fmla="*/ 4793522 h 4793522"/>
              <a:gd name="connsiteX5" fmla="*/ 3254633 w 4848860"/>
              <a:gd name="connsiteY5" fmla="*/ 4641218 h 4793522"/>
              <a:gd name="connsiteX6" fmla="*/ 3614461 w 4848860"/>
              <a:gd name="connsiteY6" fmla="*/ 3431446 h 4793522"/>
              <a:gd name="connsiteX7" fmla="*/ 1507547 w 4848860"/>
              <a:gd name="connsiteY7" fmla="*/ 1267697 h 4793522"/>
              <a:gd name="connsiteX8" fmla="*/ 17733 w 4848860"/>
              <a:gd name="connsiteY8" fmla="*/ 1901444 h 4793522"/>
              <a:gd name="connsiteX9" fmla="*/ 0 w 4848860"/>
              <a:gd name="connsiteY9" fmla="*/ 1921482 h 4793522"/>
              <a:gd name="connsiteX10" fmla="*/ 0 w 4848860"/>
              <a:gd name="connsiteY10" fmla="*/ 372046 h 4793522"/>
              <a:gd name="connsiteX11" fmla="*/ 206957 w 4848860"/>
              <a:gd name="connsiteY11" fmla="*/ 269660 h 4793522"/>
              <a:gd name="connsiteX12" fmla="*/ 1507547 w 4848860"/>
              <a:gd name="connsiteY12" fmla="*/ 0 h 47935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848860" h="4793522">
                <a:moveTo>
                  <a:pt x="1507547" y="0"/>
                </a:moveTo>
                <a:cubicBezTo>
                  <a:pt x="3352904" y="0"/>
                  <a:pt x="4848860" y="1536311"/>
                  <a:pt x="4848860" y="3431447"/>
                </a:cubicBezTo>
                <a:cubicBezTo>
                  <a:pt x="4848860" y="3905231"/>
                  <a:pt x="4755363" y="4356588"/>
                  <a:pt x="4586283" y="4767121"/>
                </a:cubicBezTo>
                <a:lnTo>
                  <a:pt x="4573899" y="4793522"/>
                </a:lnTo>
                <a:lnTo>
                  <a:pt x="3143734" y="4793522"/>
                </a:lnTo>
                <a:lnTo>
                  <a:pt x="3254633" y="4641218"/>
                </a:lnTo>
                <a:cubicBezTo>
                  <a:pt x="3481810" y="4295882"/>
                  <a:pt x="3614461" y="3879573"/>
                  <a:pt x="3614461" y="3431446"/>
                </a:cubicBezTo>
                <a:cubicBezTo>
                  <a:pt x="3614461" y="2236440"/>
                  <a:pt x="2671163" y="1267697"/>
                  <a:pt x="1507547" y="1267697"/>
                </a:cubicBezTo>
                <a:cubicBezTo>
                  <a:pt x="925739" y="1267697"/>
                  <a:pt x="399010" y="1509883"/>
                  <a:pt x="17733" y="1901444"/>
                </a:cubicBezTo>
                <a:lnTo>
                  <a:pt x="0" y="1921482"/>
                </a:lnTo>
                <a:lnTo>
                  <a:pt x="0" y="372046"/>
                </a:lnTo>
                <a:lnTo>
                  <a:pt x="206957" y="269660"/>
                </a:lnTo>
                <a:cubicBezTo>
                  <a:pt x="606706" y="96020"/>
                  <a:pt x="1046208" y="0"/>
                  <a:pt x="1507547" y="0"/>
                </a:cubicBez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95" name="图片 28" descr="xiezuo20230505-105707"/>
          <p:cNvPicPr>
            <a:picLocks noChangeAspect="1"/>
          </p:cNvPicPr>
          <p:nvPr>
            <p:custDataLst>
              <p:tags r:id="rId6"/>
            </p:custDataLst>
          </p:nvPr>
        </p:nvPicPr>
        <p:blipFill>
          <a:blip r:embed="rId5"/>
          <a:stretch>
            <a:fillRect/>
          </a:stretch>
        </p:blipFill>
        <p:spPr>
          <a:xfrm>
            <a:off x="895350" y="1156970"/>
            <a:ext cx="4286885" cy="4338955"/>
          </a:xfrm>
          <a:prstGeom prst="rect">
            <a:avLst/>
          </a:prstGeom>
        </p:spPr>
      </p:pic>
      <p:pic>
        <p:nvPicPr>
          <p:cNvPr id="2097197" name="图片 33"/>
          <p:cNvPicPr>
            <a:picLocks noChangeAspect="1"/>
          </p:cNvPicPr>
          <p:nvPr>
            <p:custDataLst>
              <p:tags r:id="rId8"/>
            </p:custDataLst>
          </p:nvPr>
        </p:nvPicPr>
        <p:blipFill>
          <a:blip r:embed="rId7">
            <a:lum contrast="6000"/>
          </a:blip>
          <a:stretch>
            <a:fillRect/>
          </a:stretch>
        </p:blipFill>
        <p:spPr>
          <a:xfrm flipH="1">
            <a:off x="3971290" y="4939030"/>
            <a:ext cx="1906905" cy="1037590"/>
          </a:xfrm>
          <a:prstGeom prst="rect">
            <a:avLst/>
          </a:prstGeom>
        </p:spPr>
      </p:pic>
      <p:sp>
        <p:nvSpPr>
          <p:cNvPr id="1048818" name="标题"/>
          <p:cNvSpPr txBox="1">
            <a:spLocks noGrp="1"/>
          </p:cNvSpPr>
          <p:nvPr>
            <p:ph type="title" idx="2" hasCustomPrompt="1"/>
            <p:custDataLst>
              <p:tags r:id="rId9"/>
            </p:custDataLst>
          </p:nvPr>
        </p:nvSpPr>
        <p:spPr>
          <a:xfrm>
            <a:off x="5552440" y="1620520"/>
            <a:ext cx="5935345" cy="2289175"/>
          </a:xfrm>
          <a:prstGeom prst="rect">
            <a:avLst/>
          </a:prstGeom>
          <a:noFill/>
        </p:spPr>
        <p:txBody>
          <a:bodyPr wrap="square" lIns="72000" tIns="0" rIns="0" bIns="0" rtlCol="0" anchor="ctr">
            <a:normAutofit/>
          </a:bodyPr>
          <a:lstStyle>
            <a:lvl1pPr marL="0" marR="0" algn="r" defTabSz="914400" rtl="0" eaLnBrk="1" fontAlgn="auto" latinLnBrk="0" hangingPunct="1">
              <a:lnSpc>
                <a:spcPct val="110000"/>
              </a:lnSpc>
              <a:spcBef>
                <a:spcPct val="0"/>
              </a:spcBef>
              <a:spcAft>
                <a:spcPct val="0"/>
              </a:spcAft>
              <a:buClrTx/>
              <a:buSzTx/>
              <a:buFontTx/>
              <a:buNone/>
              <a:defRPr kumimoji="0" lang="zh-CN" altLang="en-US" sz="7200" b="0" i="0" u="none" strike="noStrike" kern="1200" cap="none" spc="0" normalizeH="0" baseline="0" noProof="1">
                <a:solidFill>
                  <a:schemeClr val="lt1">
                    <a:lumMod val="100000"/>
                  </a:schemeClr>
                </a:solidFill>
                <a:latin typeface="+mj-ea"/>
                <a:ea typeface="+mj-ea"/>
                <a:cs typeface="汉仪粗圆简" panose="02010600000101010101" charset="-122"/>
              </a:defRPr>
            </a:lvl1pPr>
          </a:lstStyle>
          <a:p>
            <a:pPr lvl="0" algn="r">
              <a:lnSpc>
                <a:spcPct val="110000"/>
              </a:lnSpc>
              <a:spcBef>
                <a:spcPct val="0"/>
              </a:spcBef>
              <a:spcAft>
                <a:spcPct val="0"/>
              </a:spcAft>
            </a:pPr>
            <a:r>
              <a:rPr>
                <a:sym typeface="+mn-ea"/>
              </a:rPr>
              <a:t>单击编辑标题</a:t>
            </a:r>
            <a:endParaRPr>
              <a:sym typeface="+mn-ea"/>
            </a:endParaRPr>
          </a:p>
        </p:txBody>
      </p:sp>
      <p:sp>
        <p:nvSpPr>
          <p:cNvPr id="1048820" name="署名"/>
          <p:cNvSpPr txBox="1">
            <a:spLocks noGrp="1"/>
          </p:cNvSpPr>
          <p:nvPr>
            <p:ph type="body" idx="1" hasCustomPrompt="1"/>
            <p:custDataLst>
              <p:tags r:id="rId10"/>
            </p:custDataLst>
          </p:nvPr>
        </p:nvSpPr>
        <p:spPr>
          <a:xfrm>
            <a:off x="9223375" y="4155440"/>
            <a:ext cx="2264410" cy="610870"/>
          </a:xfrm>
          <a:prstGeom prst="roundRect">
            <a:avLst>
              <a:gd name="adj" fmla="val 50000"/>
            </a:avLst>
          </a:prstGeom>
          <a:solidFill>
            <a:schemeClr val="accent6"/>
          </a:solidFill>
        </p:spPr>
        <p:txBody>
          <a:bodyPr wrap="square" lIns="0" tIns="0" rIns="0" bIns="0" rtlCol="0" anchor="ctr" anchorCtr="1">
            <a:normAutofit/>
          </a:bodyPr>
          <a:lstStyle>
            <a:lvl1pPr marL="0" marR="0" algn="ctr" defTabSz="914400" rtl="0" eaLnBrk="1" fontAlgn="ctr" latinLnBrk="0" hangingPunct="1">
              <a:lnSpc>
                <a:spcPct val="100000"/>
              </a:lnSpc>
              <a:spcBef>
                <a:spcPct val="0"/>
              </a:spcBef>
              <a:spcAft>
                <a:spcPct val="0"/>
              </a:spcAft>
              <a:buClrTx/>
              <a:buSzTx/>
              <a:buFontTx/>
              <a:buNone/>
              <a:defRPr kumimoji="0" lang="zh-CN" altLang="en-US" sz="1800" b="0" i="0" u="none" strike="noStrike" kern="1200" cap="none" spc="0" normalizeH="0" baseline="0" noProof="1">
                <a:solidFill>
                  <a:schemeClr val="lt1">
                    <a:lumMod val="100000"/>
                  </a:schemeClr>
                </a:solidFill>
                <a:latin typeface="+mn-ea"/>
                <a:ea typeface="+mn-ea"/>
                <a:cs typeface="汉仪粗圆简" panose="02010600000101010101" charset="-122"/>
                <a:sym typeface="+mn-ea"/>
              </a:defRPr>
            </a:lvl1pPr>
          </a:lstStyle>
          <a:p>
            <a:pPr lvl="0" algn="ctr" fontAlgn="ctr">
              <a:lnSpc>
                <a:spcPct val="100000"/>
              </a:lnSpc>
              <a:spcBef>
                <a:spcPct val="0"/>
              </a:spcBef>
              <a:spcAft>
                <a:spcPct val="0"/>
              </a:spcAft>
            </a:pPr>
            <a:r>
              <a:rPr>
                <a:sym typeface="+mn-ea"/>
              </a:rPr>
              <a:t>单击此处编辑文本</a:t>
            </a:r>
            <a:endParaRPr>
              <a:sym typeface="+mn-ea"/>
            </a:endParaRPr>
          </a:p>
        </p:txBody>
      </p:sp>
      <p:sp>
        <p:nvSpPr>
          <p:cNvPr id="1048822" name="日期占位符 3"/>
          <p:cNvSpPr>
            <a:spLocks noGrp="1"/>
          </p:cNvSpPr>
          <p:nvPr>
            <p:ph type="dt" sz="half" idx="10"/>
            <p:custDataLst>
              <p:tags r:id="rId11"/>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24" name="页脚占位符 4"/>
          <p:cNvSpPr>
            <a:spLocks noGrp="1"/>
          </p:cNvSpPr>
          <p:nvPr>
            <p:ph type="ftr" sz="quarter" idx="11"/>
            <p:custDataLst>
              <p:tags r:id="rId12"/>
            </p:custDataLst>
          </p:nvPr>
        </p:nvSpPr>
        <p:spPr>
          <a:xfrm>
            <a:off x="4116000" y="6314400"/>
            <a:ext cx="3960000" cy="316800"/>
          </a:xfrm>
        </p:spPr>
        <p:txBody>
          <a:bodyPr/>
          <a:lstStyle/>
          <a:p>
            <a:endParaRPr lang="zh-CN" altLang="en-US"/>
          </a:p>
        </p:txBody>
      </p:sp>
      <p:sp>
        <p:nvSpPr>
          <p:cNvPr id="1048826" name="灯片编号占位符 5"/>
          <p:cNvSpPr>
            <a:spLocks noGrp="1"/>
          </p:cNvSpPr>
          <p:nvPr>
            <p:ph type="sldNum" sz="quarter" idx="12"/>
            <p:custDataLst>
              <p:tags r:id="rId13"/>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03.xml" /><Relationship Id="rId13" Type="http://schemas.openxmlformats.org/officeDocument/2006/relationships/image" Target="../media/image9.png" /><Relationship Id="rId14" Type="http://schemas.openxmlformats.org/officeDocument/2006/relationships/tags" Target="../tags/tag104.xml" /><Relationship Id="rId15" Type="http://schemas.openxmlformats.org/officeDocument/2006/relationships/tags" Target="../tags/tag105.xml" /><Relationship Id="rId16" Type="http://schemas.openxmlformats.org/officeDocument/2006/relationships/tags" Target="../tags/tag106.xml" /><Relationship Id="rId17" Type="http://schemas.openxmlformats.org/officeDocument/2006/relationships/tags" Target="../tags/tag107.xml" /><Relationship Id="rId18" Type="http://schemas.openxmlformats.org/officeDocument/2006/relationships/tags" Target="../tags/tag108.xml" /><Relationship Id="rId19" Type="http://schemas.openxmlformats.org/officeDocument/2006/relationships/tags" Target="../tags/tag109.xml" /><Relationship Id="rId2" Type="http://schemas.openxmlformats.org/officeDocument/2006/relationships/slideLayout" Target="../slideLayouts/slideLayout13.xml" /><Relationship Id="rId20" Type="http://schemas.openxmlformats.org/officeDocument/2006/relationships/tags" Target="../tags/tag110.xml" /><Relationship Id="rId21" Type="http://schemas.openxmlformats.org/officeDocument/2006/relationships/tags" Target="../tags/tag111.xml" /><Relationship Id="rId22" Type="http://schemas.openxmlformats.org/officeDocument/2006/relationships/tags" Target="../tags/tag112.xml" /><Relationship Id="rId23"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4" name="任意多边形: 形状 1"/>
          <p:cNvSpPr/>
          <p:nvPr>
            <p:custDataLst>
              <p:tags r:id="rId12"/>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汉仪粗圆简"/>
              <a:ea typeface="汉仪粗圆简"/>
              <a:cs typeface="汉仪粗圆简" panose="02010600000101010101" charset="-122"/>
            </a:endParaRPr>
          </a:p>
        </p:txBody>
      </p:sp>
      <p:pic>
        <p:nvPicPr>
          <p:cNvPr id="2097153" name="图片 6" descr="VCG41N1446807744"/>
          <p:cNvPicPr>
            <a:picLocks noChangeAspect="1"/>
          </p:cNvPicPr>
          <p:nvPr>
            <p:custDataLst>
              <p:tags r:id="rId14"/>
            </p:custDataLst>
          </p:nvPr>
        </p:nvPicPr>
        <p:blipFill>
          <a:blip r:embed="rId13">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656" name="圆角矩形 24"/>
          <p:cNvSpPr/>
          <p:nvPr>
            <p:custDataLst>
              <p:tags r:id="rId15"/>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latin typeface="汉仪粗圆简"/>
              <a:ea typeface="汉仪粗圆简"/>
              <a:cs typeface="汉仪粗圆简" panose="02010600000101010101" charset="-122"/>
            </a:endParaRPr>
          </a:p>
        </p:txBody>
      </p:sp>
      <p:sp>
        <p:nvSpPr>
          <p:cNvPr id="1048658" name="日期占位符 9"/>
          <p:cNvSpPr>
            <a:spLocks noGrp="1"/>
          </p:cNvSpPr>
          <p:nvPr>
            <p:ph type="dt" sz="half" idx="10"/>
            <p:custDataLst>
              <p:tags r:id="rId16"/>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汉仪粗圆简"/>
                <a:ea typeface="汉仪粗圆简"/>
                <a:cs typeface="汉仪粗圆简" panose="0201060000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60" name="页脚占位符 10"/>
          <p:cNvSpPr>
            <a:spLocks noGrp="1"/>
          </p:cNvSpPr>
          <p:nvPr>
            <p:ph type="ftr" sz="quarter" idx="11"/>
            <p:custDataLst>
              <p:tags r:id="rId17"/>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汉仪粗圆简"/>
                <a:ea typeface="汉仪粗圆简"/>
                <a:cs typeface="汉仪粗圆简" panose="0201060000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2" name="灯片编号占位符 12"/>
          <p:cNvSpPr>
            <a:spLocks noGrp="1"/>
          </p:cNvSpPr>
          <p:nvPr>
            <p:ph type="sldNum" sz="quarter" idx="12"/>
            <p:custDataLst>
              <p:tags r:id="rId18"/>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汉仪粗圆简"/>
                <a:ea typeface="汉仪粗圆简"/>
                <a:cs typeface="汉仪粗圆简" panose="0201060000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4" name="文本占位符 1"/>
          <p:cNvSpPr>
            <a:spLocks noGrp="1"/>
          </p:cNvSpPr>
          <p:nvPr>
            <p:ph type="body" idx="21"/>
            <p:custDataLst>
              <p:tags r:id="rId19"/>
            </p:custDataLst>
          </p:nvPr>
        </p:nvSpPr>
        <p:spPr>
          <a:xfrm>
            <a:off x="654415" y="1461796"/>
            <a:ext cx="10699385" cy="4715167"/>
          </a:xfrm>
          <a:prstGeom prst="rect">
            <a:avLst/>
          </a:prstGeom>
          <a:ln>
            <a:noFill/>
            <a:prstDash val="sysDash"/>
          </a:ln>
        </p:spPr>
        <p:txBody>
          <a:bodyPr vert="horz" lIns="90000" tIns="46800" rIns="90000" bIns="46800" rtlCol="0">
            <a:normAutofit/>
          </a:bodyPr>
          <a:lstStyle/>
          <a:p>
            <a:pPr marR="0" lvl="0">
              <a:spcBef>
                <a:spcPts val="1200"/>
              </a:spcBef>
              <a:spcAft>
                <a:spcPct val="0"/>
              </a:spcAft>
              <a:buClr>
                <a:schemeClr val="accent6"/>
              </a:buClr>
              <a:buSzTx/>
            </a:pPr>
            <a:r>
              <a:rPr lang="zh-CN" altLang="en-US"/>
              <a:t>单击此处编辑母版文本样式</a:t>
            </a:r>
            <a:endParaRPr lang="zh-CN" altLang="en-US"/>
          </a:p>
          <a:p>
            <a:pPr marL="449580" marR="0" lvl="1" indent="-231775">
              <a:spcBef>
                <a:spcPts val="1200"/>
              </a:spcBef>
              <a:spcAft>
                <a:spcPct val="0"/>
              </a:spcAft>
              <a:buClr>
                <a:schemeClr val="accent6"/>
              </a:buClr>
              <a:tabLst>
                <a:tab pos="1609725"/>
              </a:tabLst>
            </a:pPr>
            <a:r>
              <a:rPr lang="zh-CN" altLang="en-US"/>
              <a:t>二级</a:t>
            </a:r>
            <a:endParaRPr lang="zh-CN" altLang="en-US"/>
          </a:p>
          <a:p>
            <a:pPr marL="719455" marR="0" lvl="2" indent="-276225">
              <a:spcBef>
                <a:spcPts val="1200"/>
              </a:spcBef>
              <a:spcAft>
                <a:spcPct val="0"/>
              </a:spcAft>
              <a:buClr>
                <a:schemeClr val="accent6"/>
              </a:buClr>
            </a:pPr>
            <a:r>
              <a:rPr lang="zh-CN" altLang="en-US"/>
              <a:t>三级</a:t>
            </a:r>
            <a:endParaRPr lang="zh-CN" altLang="en-US"/>
          </a:p>
          <a:p>
            <a:pPr marL="987425" marR="0" lvl="3" indent="-262255">
              <a:spcBef>
                <a:spcPts val="1200"/>
              </a:spcBef>
              <a:spcAft>
                <a:spcPct val="0"/>
              </a:spcAft>
              <a:buClr>
                <a:schemeClr val="accent6"/>
              </a:buClr>
              <a:tabLst>
                <a:tab pos="899795"/>
              </a:tabLst>
            </a:pPr>
            <a:r>
              <a:rPr lang="zh-CN" altLang="en-US"/>
              <a:t>四级</a:t>
            </a:r>
            <a:endParaRPr lang="zh-CN" altLang="en-US"/>
          </a:p>
          <a:p>
            <a:pPr marL="1256030" marR="0" lvl="4" indent="-262255">
              <a:spcBef>
                <a:spcPts val="1200"/>
              </a:spcBef>
              <a:spcAft>
                <a:spcPct val="0"/>
              </a:spcAft>
              <a:buClr>
                <a:schemeClr val="accent6"/>
              </a:buClr>
            </a:pPr>
            <a:r>
              <a:rPr lang="zh-CN" altLang="en-US"/>
              <a:t>五级</a:t>
            </a:r>
            <a:endParaRPr lang="zh-CN" altLang="en-US"/>
          </a:p>
        </p:txBody>
      </p:sp>
      <p:sp>
        <p:nvSpPr>
          <p:cNvPr id="1048666" name="标题占位符 2"/>
          <p:cNvSpPr>
            <a:spLocks noGrp="1"/>
          </p:cNvSpPr>
          <p:nvPr>
            <p:ph type="title"/>
            <p:custDataLst>
              <p:tags r:id="rId20"/>
            </p:custDataLst>
          </p:nvPr>
        </p:nvSpPr>
        <p:spPr>
          <a:xfrm>
            <a:off x="654415" y="365126"/>
            <a:ext cx="10699385" cy="959822"/>
          </a:xfrm>
          <a:prstGeom prst="rect">
            <a:avLst/>
          </a:prstGeom>
          <a:noFill/>
          <a:ln>
            <a:noFill/>
            <a:prstDash val="sysDash"/>
          </a:ln>
        </p:spPr>
        <p:txBody>
          <a:bodyPr vert="horz" wrap="square" lIns="91440" tIns="45720" rIns="91440" bIns="45720" rtlCol="0" anchor="ctr">
            <a:normAutofit/>
          </a:bodyPr>
          <a:lstStyle/>
          <a:p>
            <a:pPr marL="0" marR="0" lvl="0">
              <a:buClrTx/>
              <a:buSzTx/>
              <a:buFontTx/>
            </a:pPr>
            <a:r>
              <a:rPr lang="zh-CN" altLang="en-US"/>
              <a:t>单击此处编辑母版标题样式</a:t>
            </a:r>
            <a:endParaRPr lang="zh-CN" altLang="en-US"/>
          </a:p>
        </p:txBody>
      </p:sp>
      <p:sp>
        <p:nvSpPr>
          <p:cNvPr id="1048668" name="KSO_TEMPLATE" hidden="1"/>
          <p:cNvSpPr/>
          <p:nvPr userDrawn="1">
            <p:custDataLst>
              <p:tags r:id="rId21"/>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ustDataLst>
      <p:tags r:id="rId22"/>
    </p:custDataLst>
  </p:cSld>
  <p:clrMap bg1="lt1" tx1="dk1" bg2="lt2" tx2="dk2" accent1="accent1" accent2="accent2" accent3="accent3" accent4="accent4" accent5="accent5" accent6="accent6" hlink="hlink" folHlink="folHlink"/>
  <p:sldLayoutIdLst>
    <p:sldLayoutId id="2147483660" r:id="rId1"/>
    <p:sldLayoutId id="2147488783" r:id="rId2"/>
    <p:sldLayoutId id="2147488784" r:id="rId3"/>
    <p:sldLayoutId id="2147488785" r:id="rId4"/>
    <p:sldLayoutId id="2147488786" r:id="rId5"/>
    <p:sldLayoutId id="2147488787" r:id="rId6"/>
    <p:sldLayoutId id="2147488788" r:id="rId7"/>
    <p:sldLayoutId id="2147488789" r:id="rId8"/>
    <p:sldLayoutId id="2147488790" r:id="rId9"/>
    <p:sldLayoutId id="2147488791" r:id="rId10"/>
    <p:sldLayoutId id="2147488792" r:id="rId11"/>
  </p:sldLayoutIdLst>
  <p:transition/>
  <p:timing/>
  <p:txStyles>
    <p:titleStyle>
      <a:lvl1pPr algn="l" defTabSz="914400" rtl="0" eaLnBrk="1" fontAlgn="auto" latinLnBrk="0" hangingPunct="1">
        <a:lnSpc>
          <a:spcPct val="100000"/>
        </a:lnSpc>
        <a:spcBef>
          <a:spcPct val="0"/>
        </a:spcBef>
        <a:buNone/>
        <a:defRPr kumimoji="0" lang="zh-CN" altLang="en-US" sz="3600" b="0" i="0" u="none" strike="noStrike" kern="1200" cap="none" spc="300" normalizeH="0" baseline="0" smtClean="0">
          <a:ln>
            <a:noFill/>
            <a:prstDash val="sysDot"/>
          </a:ln>
          <a:solidFill>
            <a:schemeClr val="tx1">
              <a:lumMod val="75000"/>
              <a:lumOff val="25000"/>
            </a:schemeClr>
          </a:solidFill>
          <a:latin typeface="+mj-ea"/>
          <a:ea typeface="+mj-ea"/>
          <a:cs typeface="汉仪粗圆简" panose="02010600000101010101" charset="-122"/>
          <a:sym typeface="汉仪粗圆简"/>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smtClean="0">
          <a:ln>
            <a:noFill/>
            <a:prstDash val="sysDot"/>
          </a:ln>
          <a:solidFill>
            <a:schemeClr val="tx1">
              <a:lumMod val="75000"/>
              <a:lumOff val="25000"/>
            </a:schemeClr>
          </a:solidFill>
          <a:latin typeface="+mn-ea"/>
          <a:ea typeface="+mn-ea"/>
          <a:cs typeface="汉仪粗圆简" panose="02010600000101010101"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汉仪粗圆简" panose="02010600000101010101"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汉仪粗圆简" panose="02010600000101010101"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汉仪粗圆简" panose="02010600000101010101"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汉仪粗圆简" panose="02010600000101010101"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13.xml" /><Relationship Id="rId4" Type="http://schemas.openxmlformats.org/officeDocument/2006/relationships/tags" Target="../tags/tag114.xml" /><Relationship Id="rId5" Type="http://schemas.openxmlformats.org/officeDocument/2006/relationships/tags" Target="../tags/tag115.xml" /><Relationship Id="rId6" Type="http://schemas.openxmlformats.org/officeDocument/2006/relationships/tags" Target="../tags/tag116.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5.xml" /><Relationship Id="rId11" Type="http://schemas.openxmlformats.org/officeDocument/2006/relationships/tags" Target="../tags/tag126.xml" /><Relationship Id="rId12" Type="http://schemas.openxmlformats.org/officeDocument/2006/relationships/tags" Target="../tags/tag127.xml" /><Relationship Id="rId13" Type="http://schemas.openxmlformats.org/officeDocument/2006/relationships/tags" Target="../tags/tag128.xml" /><Relationship Id="rId14" Type="http://schemas.openxmlformats.org/officeDocument/2006/relationships/tags" Target="../tags/tag129.xml" /><Relationship Id="rId15" Type="http://schemas.openxmlformats.org/officeDocument/2006/relationships/tags" Target="../tags/tag130.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 Id="rId5" Type="http://schemas.openxmlformats.org/officeDocument/2006/relationships/tags" Target="../tags/tag120.xml" /><Relationship Id="rId6" Type="http://schemas.openxmlformats.org/officeDocument/2006/relationships/tags" Target="../tags/tag121.xml" /><Relationship Id="rId7" Type="http://schemas.openxmlformats.org/officeDocument/2006/relationships/tags" Target="../tags/tag122.xml" /><Relationship Id="rId8" Type="http://schemas.openxmlformats.org/officeDocument/2006/relationships/tags" Target="../tags/tag123.xml" /><Relationship Id="rId9" Type="http://schemas.openxmlformats.org/officeDocument/2006/relationships/tags" Target="../tags/tag12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145.xml" /><Relationship Id="rId11" Type="http://schemas.openxmlformats.org/officeDocument/2006/relationships/tags" Target="../tags/tag146.xml" /><Relationship Id="rId12" Type="http://schemas.openxmlformats.org/officeDocument/2006/relationships/tags" Target="../tags/tag147.xml" /><Relationship Id="rId13" Type="http://schemas.openxmlformats.org/officeDocument/2006/relationships/tags" Target="../tags/tag148.xml" /><Relationship Id="rId2" Type="http://schemas.openxmlformats.org/officeDocument/2006/relationships/tags" Target="../tags/tag137.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tags" Target="../tags/tag141.xml" /><Relationship Id="rId7" Type="http://schemas.openxmlformats.org/officeDocument/2006/relationships/tags" Target="../tags/tag142.xml" /><Relationship Id="rId8" Type="http://schemas.openxmlformats.org/officeDocument/2006/relationships/tags" Target="../tags/tag143.xml" /><Relationship Id="rId9" Type="http://schemas.openxmlformats.org/officeDocument/2006/relationships/tags" Target="../tags/tag14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157.xml" /><Relationship Id="rId11" Type="http://schemas.openxmlformats.org/officeDocument/2006/relationships/tags" Target="../tags/tag158.xml" /><Relationship Id="rId12" Type="http://schemas.openxmlformats.org/officeDocument/2006/relationships/tags" Target="../tags/tag159.xml" /><Relationship Id="rId13" Type="http://schemas.openxmlformats.org/officeDocument/2006/relationships/tags" Target="../tags/tag160.xml" /><Relationship Id="rId14" Type="http://schemas.openxmlformats.org/officeDocument/2006/relationships/tags" Target="../tags/tag161.xml" /><Relationship Id="rId15" Type="http://schemas.openxmlformats.org/officeDocument/2006/relationships/tags" Target="../tags/tag162.xml" /><Relationship Id="rId16" Type="http://schemas.openxmlformats.org/officeDocument/2006/relationships/tags" Target="../tags/tag163.xml" /><Relationship Id="rId17" Type="http://schemas.openxmlformats.org/officeDocument/2006/relationships/tags" Target="../tags/tag164.xml" /><Relationship Id="rId2" Type="http://schemas.openxmlformats.org/officeDocument/2006/relationships/tags" Target="../tags/tag149.xml" /><Relationship Id="rId3" Type="http://schemas.openxmlformats.org/officeDocument/2006/relationships/tags" Target="../tags/tag150.xml" /><Relationship Id="rId4" Type="http://schemas.openxmlformats.org/officeDocument/2006/relationships/tags" Target="../tags/tag151.xml" /><Relationship Id="rId5" Type="http://schemas.openxmlformats.org/officeDocument/2006/relationships/tags" Target="../tags/tag152.xml" /><Relationship Id="rId6" Type="http://schemas.openxmlformats.org/officeDocument/2006/relationships/tags" Target="../tags/tag153.xml" /><Relationship Id="rId7" Type="http://schemas.openxmlformats.org/officeDocument/2006/relationships/tags" Target="../tags/tag154.xml" /><Relationship Id="rId8" Type="http://schemas.openxmlformats.org/officeDocument/2006/relationships/tags" Target="../tags/tag155.xml" /><Relationship Id="rId9" Type="http://schemas.openxmlformats.org/officeDocument/2006/relationships/tags" Target="../tags/tag15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173.xml" /><Relationship Id="rId11" Type="http://schemas.openxmlformats.org/officeDocument/2006/relationships/tags" Target="../tags/tag174.xml" /><Relationship Id="rId12" Type="http://schemas.openxmlformats.org/officeDocument/2006/relationships/tags" Target="../tags/tag175.xml" /><Relationship Id="rId13" Type="http://schemas.openxmlformats.org/officeDocument/2006/relationships/tags" Target="../tags/tag176.xml" /><Relationship Id="rId2" Type="http://schemas.openxmlformats.org/officeDocument/2006/relationships/tags" Target="../tags/tag165.xml" /><Relationship Id="rId3" Type="http://schemas.openxmlformats.org/officeDocument/2006/relationships/tags" Target="../tags/tag166.xml" /><Relationship Id="rId4" Type="http://schemas.openxmlformats.org/officeDocument/2006/relationships/tags" Target="../tags/tag167.xml" /><Relationship Id="rId5" Type="http://schemas.openxmlformats.org/officeDocument/2006/relationships/tags" Target="../tags/tag168.xml" /><Relationship Id="rId6" Type="http://schemas.openxmlformats.org/officeDocument/2006/relationships/tags" Target="../tags/tag169.xml" /><Relationship Id="rId7" Type="http://schemas.openxmlformats.org/officeDocument/2006/relationships/tags" Target="../tags/tag170.xml" /><Relationship Id="rId8" Type="http://schemas.openxmlformats.org/officeDocument/2006/relationships/tags" Target="../tags/tag171.xml" /><Relationship Id="rId9" Type="http://schemas.openxmlformats.org/officeDocument/2006/relationships/tags" Target="../tags/tag17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177.xml" /><Relationship Id="rId3" Type="http://schemas.openxmlformats.org/officeDocument/2006/relationships/tags" Target="../tags/tag178.xml" /><Relationship Id="rId4" Type="http://schemas.openxmlformats.org/officeDocument/2006/relationships/tags" Target="../tags/tag17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188.xml" /><Relationship Id="rId11" Type="http://schemas.openxmlformats.org/officeDocument/2006/relationships/tags" Target="../tags/tag189.xml" /><Relationship Id="rId12" Type="http://schemas.openxmlformats.org/officeDocument/2006/relationships/tags" Target="../tags/tag190.xml" /><Relationship Id="rId13" Type="http://schemas.openxmlformats.org/officeDocument/2006/relationships/tags" Target="../tags/tag191.xml" /><Relationship Id="rId2" Type="http://schemas.openxmlformats.org/officeDocument/2006/relationships/tags" Target="../tags/tag180.xml" /><Relationship Id="rId3" Type="http://schemas.openxmlformats.org/officeDocument/2006/relationships/tags" Target="../tags/tag181.xml" /><Relationship Id="rId4" Type="http://schemas.openxmlformats.org/officeDocument/2006/relationships/tags" Target="../tags/tag182.xml" /><Relationship Id="rId5" Type="http://schemas.openxmlformats.org/officeDocument/2006/relationships/tags" Target="../tags/tag183.xml" /><Relationship Id="rId6" Type="http://schemas.openxmlformats.org/officeDocument/2006/relationships/tags" Target="../tags/tag184.xml" /><Relationship Id="rId7" Type="http://schemas.openxmlformats.org/officeDocument/2006/relationships/tags" Target="../tags/tag185.xml" /><Relationship Id="rId8" Type="http://schemas.openxmlformats.org/officeDocument/2006/relationships/tags" Target="../tags/tag186.xml" /><Relationship Id="rId9" Type="http://schemas.openxmlformats.org/officeDocument/2006/relationships/tags" Target="../tags/tag18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200.xml" /><Relationship Id="rId11" Type="http://schemas.openxmlformats.org/officeDocument/2006/relationships/tags" Target="../tags/tag201.xml" /><Relationship Id="rId12" Type="http://schemas.openxmlformats.org/officeDocument/2006/relationships/tags" Target="../tags/tag202.xml" /><Relationship Id="rId13" Type="http://schemas.openxmlformats.org/officeDocument/2006/relationships/tags" Target="../tags/tag203.xml" /><Relationship Id="rId14" Type="http://schemas.openxmlformats.org/officeDocument/2006/relationships/tags" Target="../tags/tag204.xml" /><Relationship Id="rId15" Type="http://schemas.openxmlformats.org/officeDocument/2006/relationships/tags" Target="../tags/tag205.xml" /><Relationship Id="rId16" Type="http://schemas.openxmlformats.org/officeDocument/2006/relationships/tags" Target="../tags/tag206.xml" /><Relationship Id="rId17" Type="http://schemas.openxmlformats.org/officeDocument/2006/relationships/tags" Target="../tags/tag207.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tags" Target="../tags/tag196.xml" /><Relationship Id="rId7" Type="http://schemas.openxmlformats.org/officeDocument/2006/relationships/tags" Target="../tags/tag197.xml" /><Relationship Id="rId8" Type="http://schemas.openxmlformats.org/officeDocument/2006/relationships/tags" Target="../tags/tag198.xml" /><Relationship Id="rId9" Type="http://schemas.openxmlformats.org/officeDocument/2006/relationships/tags" Target="../tags/tag19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216.xml" /><Relationship Id="rId11" Type="http://schemas.openxmlformats.org/officeDocument/2006/relationships/tags" Target="../tags/tag217.xml" /><Relationship Id="rId12" Type="http://schemas.openxmlformats.org/officeDocument/2006/relationships/tags" Target="../tags/tag218.xml" /><Relationship Id="rId13" Type="http://schemas.openxmlformats.org/officeDocument/2006/relationships/tags" Target="../tags/tag219.xml" /><Relationship Id="rId14" Type="http://schemas.openxmlformats.org/officeDocument/2006/relationships/tags" Target="../tags/tag220.xml" /><Relationship Id="rId15" Type="http://schemas.openxmlformats.org/officeDocument/2006/relationships/tags" Target="../tags/tag221.xml" /><Relationship Id="rId16" Type="http://schemas.openxmlformats.org/officeDocument/2006/relationships/tags" Target="../tags/tag222.xml" /><Relationship Id="rId17" Type="http://schemas.openxmlformats.org/officeDocument/2006/relationships/tags" Target="../tags/tag223.xml" /><Relationship Id="rId18" Type="http://schemas.openxmlformats.org/officeDocument/2006/relationships/tags" Target="../tags/tag224.xml" /><Relationship Id="rId19" Type="http://schemas.openxmlformats.org/officeDocument/2006/relationships/tags" Target="../tags/tag225.xml" /><Relationship Id="rId2" Type="http://schemas.openxmlformats.org/officeDocument/2006/relationships/tags" Target="../tags/tag208.xml" /><Relationship Id="rId20" Type="http://schemas.openxmlformats.org/officeDocument/2006/relationships/tags" Target="../tags/tag226.xml" /><Relationship Id="rId21" Type="http://schemas.openxmlformats.org/officeDocument/2006/relationships/tags" Target="../tags/tag227.xml" /><Relationship Id="rId3" Type="http://schemas.openxmlformats.org/officeDocument/2006/relationships/tags" Target="../tags/tag209.xml" /><Relationship Id="rId4" Type="http://schemas.openxmlformats.org/officeDocument/2006/relationships/tags" Target="../tags/tag210.xml" /><Relationship Id="rId5" Type="http://schemas.openxmlformats.org/officeDocument/2006/relationships/tags" Target="../tags/tag211.xml" /><Relationship Id="rId6" Type="http://schemas.openxmlformats.org/officeDocument/2006/relationships/tags" Target="../tags/tag212.xml" /><Relationship Id="rId7" Type="http://schemas.openxmlformats.org/officeDocument/2006/relationships/tags" Target="../tags/tag213.xml" /><Relationship Id="rId8" Type="http://schemas.openxmlformats.org/officeDocument/2006/relationships/tags" Target="../tags/tag214.xml" /><Relationship Id="rId9" Type="http://schemas.openxmlformats.org/officeDocument/2006/relationships/tags" Target="../tags/tag2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228.xml" /><Relationship Id="rId3" Type="http://schemas.openxmlformats.org/officeDocument/2006/relationships/tags" Target="../tags/tag229.xml" /><Relationship Id="rId4" Type="http://schemas.openxmlformats.org/officeDocument/2006/relationships/tags" Target="../tags/tag23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239.xml" /><Relationship Id="rId11" Type="http://schemas.openxmlformats.org/officeDocument/2006/relationships/tags" Target="../tags/tag240.xml" /><Relationship Id="rId12" Type="http://schemas.openxmlformats.org/officeDocument/2006/relationships/tags" Target="../tags/tag241.xml" /><Relationship Id="rId13" Type="http://schemas.openxmlformats.org/officeDocument/2006/relationships/tags" Target="../tags/tag242.xml" /><Relationship Id="rId2" Type="http://schemas.openxmlformats.org/officeDocument/2006/relationships/tags" Target="../tags/tag231.xml" /><Relationship Id="rId3" Type="http://schemas.openxmlformats.org/officeDocument/2006/relationships/tags" Target="../tags/tag232.xml" /><Relationship Id="rId4" Type="http://schemas.openxmlformats.org/officeDocument/2006/relationships/tags" Target="../tags/tag233.xml" /><Relationship Id="rId5" Type="http://schemas.openxmlformats.org/officeDocument/2006/relationships/tags" Target="../tags/tag234.xml" /><Relationship Id="rId6" Type="http://schemas.openxmlformats.org/officeDocument/2006/relationships/tags" Target="../tags/tag235.xml" /><Relationship Id="rId7" Type="http://schemas.openxmlformats.org/officeDocument/2006/relationships/tags" Target="../tags/tag236.xml" /><Relationship Id="rId8" Type="http://schemas.openxmlformats.org/officeDocument/2006/relationships/tags" Target="../tags/tag237.xml" /><Relationship Id="rId9" Type="http://schemas.openxmlformats.org/officeDocument/2006/relationships/tags" Target="../tags/tag23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251.xml" /><Relationship Id="rId11" Type="http://schemas.openxmlformats.org/officeDocument/2006/relationships/tags" Target="../tags/tag252.xml" /><Relationship Id="rId12" Type="http://schemas.openxmlformats.org/officeDocument/2006/relationships/tags" Target="../tags/tag253.xml" /><Relationship Id="rId13" Type="http://schemas.openxmlformats.org/officeDocument/2006/relationships/tags" Target="../tags/tag254.xml" /><Relationship Id="rId14" Type="http://schemas.openxmlformats.org/officeDocument/2006/relationships/tags" Target="../tags/tag255.xml" /><Relationship Id="rId15" Type="http://schemas.openxmlformats.org/officeDocument/2006/relationships/tags" Target="../tags/tag256.xml" /><Relationship Id="rId16" Type="http://schemas.openxmlformats.org/officeDocument/2006/relationships/tags" Target="../tags/tag257.xml" /><Relationship Id="rId17" Type="http://schemas.openxmlformats.org/officeDocument/2006/relationships/tags" Target="../tags/tag258.xml" /><Relationship Id="rId18" Type="http://schemas.openxmlformats.org/officeDocument/2006/relationships/tags" Target="../tags/tag259.xml" /><Relationship Id="rId19" Type="http://schemas.openxmlformats.org/officeDocument/2006/relationships/tags" Target="../tags/tag260.xml" /><Relationship Id="rId2" Type="http://schemas.openxmlformats.org/officeDocument/2006/relationships/tags" Target="../tags/tag243.xml" /><Relationship Id="rId3" Type="http://schemas.openxmlformats.org/officeDocument/2006/relationships/tags" Target="../tags/tag244.xml" /><Relationship Id="rId4" Type="http://schemas.openxmlformats.org/officeDocument/2006/relationships/tags" Target="../tags/tag245.xml" /><Relationship Id="rId5" Type="http://schemas.openxmlformats.org/officeDocument/2006/relationships/tags" Target="../tags/tag246.xml" /><Relationship Id="rId6" Type="http://schemas.openxmlformats.org/officeDocument/2006/relationships/tags" Target="../tags/tag247.xml" /><Relationship Id="rId7" Type="http://schemas.openxmlformats.org/officeDocument/2006/relationships/tags" Target="../tags/tag248.xml" /><Relationship Id="rId8" Type="http://schemas.openxmlformats.org/officeDocument/2006/relationships/tags" Target="../tags/tag249.xml" /><Relationship Id="rId9" Type="http://schemas.openxmlformats.org/officeDocument/2006/relationships/tags" Target="../tags/tag25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8070054060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2"/>
          <p:cNvSpPr>
            <a:spLocks noGrp="1"/>
          </p:cNvSpPr>
          <p:nvPr>
            <p:ph type="body" idx="3"/>
            <p:custDataLst>
              <p:tags r:id="rId3"/>
            </p:custDataLst>
          </p:nvPr>
        </p:nvSpPr>
        <p:spPr/>
        <p:txBody>
          <a:bodyPr/>
          <a:lstStyle/>
          <a:p>
            <a:r>
              <a:rPr lang="zh-CN" altLang="en-US"/>
              <a:t>汇报人：</a:t>
            </a:r>
            <a:endParaRPr lang="zh-CN" altLang="en-US"/>
          </a:p>
        </p:txBody>
      </p:sp>
      <p:sp>
        <p:nvSpPr>
          <p:cNvPr id="1048650" name="文本占位符 3"/>
          <p:cNvSpPr>
            <a:spLocks noGrp="1"/>
          </p:cNvSpPr>
          <p:nvPr>
            <p:ph type="body" idx="2"/>
            <p:custDataLst>
              <p:tags r:id="rId4"/>
            </p:custDataLst>
          </p:nvPr>
        </p:nvSpPr>
        <p:spPr/>
        <p:txBody>
          <a:bodyPr/>
          <a:lstStyle/>
          <a:p>
            <a:r>
              <a:rPr lang="zh-CN" altLang="en-US"/>
              <a:t>添加副标题</a:t>
            </a:r>
            <a:endParaRPr lang="zh-CN" altLang="en-US"/>
          </a:p>
        </p:txBody>
      </p:sp>
      <p:sp>
        <p:nvSpPr>
          <p:cNvPr id="1048652" name="标题 4"/>
          <p:cNvSpPr>
            <a:spLocks noGrp="1"/>
          </p:cNvSpPr>
          <p:nvPr>
            <p:ph type="title" idx="1"/>
            <p:custDataLst>
              <p:tags r:id="rId5"/>
            </p:custDataLst>
          </p:nvPr>
        </p:nvSpPr>
        <p:spPr/>
        <p:txBody>
          <a:bodyPr>
            <a:normAutofit fontScale="90000"/>
          </a:bodyPr>
          <a:lstStyle/>
          <a:p>
            <a:r>
              <a:rPr lang="zh-CN" altLang="en-US"/>
              <a:t>均匀控制系统的PPT课件大纲</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solidFill>
        <a:effectLst/>
      </p:bgPr>
    </p:bg>
    <p:spTree>
      <p:nvGrpSpPr>
        <p:cNvPr id="59" name=""/>
        <p:cNvGrpSpPr/>
        <p:nvPr/>
      </p:nvGrpSpPr>
      <p:grpSpPr>
        <a:xfrm>
          <a:off x="0" y="0"/>
          <a:ext cx="0" cy="0"/>
        </a:xfrm>
      </p:grpSpPr>
      <p:sp>
        <p:nvSpPr>
          <p:cNvPr id="1048844" name="标题 5"/>
          <p:cNvSpPr>
            <a:spLocks noGrp="1"/>
          </p:cNvSpPr>
          <p:nvPr>
            <p:ph type="title" idx="4"/>
            <p:custDataLst>
              <p:tags r:id="rId2"/>
            </p:custDataLst>
          </p:nvPr>
        </p:nvSpPr>
        <p:spPr/>
        <p:txBody>
          <a:bodyPr/>
          <a:lstStyle/>
          <a:p>
            <a:r>
              <a:rPr lang="zh-CN" altLang="en-US"/>
              <a:t>目录</a:t>
            </a:r>
            <a:endParaRPr lang="zh-CN" altLang="en-US"/>
          </a:p>
        </p:txBody>
      </p:sp>
      <p:sp>
        <p:nvSpPr>
          <p:cNvPr id="1048846" name="序号"/>
          <p:cNvSpPr txBox="1"/>
          <p:nvPr>
            <p:custDataLst>
              <p:tags r:id="rId3"/>
            </p:custDataLst>
          </p:nvPr>
        </p:nvSpPr>
        <p:spPr>
          <a:xfrm>
            <a:off x="5111115" y="177609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One</a:t>
            </a:r>
            <a:endParaRPr lang="en-US">
              <a:solidFill>
                <a:schemeClr val="accent5"/>
              </a:solidFill>
              <a:latin typeface="+mj-ea"/>
              <a:ea typeface="+mj-ea"/>
              <a:cs typeface="汉仪粗圆简" panose="02010600000101010101" charset="-122"/>
            </a:endParaRPr>
          </a:p>
        </p:txBody>
      </p:sp>
      <p:sp>
        <p:nvSpPr>
          <p:cNvPr id="1048848" name="标题"/>
          <p:cNvSpPr txBox="1"/>
          <p:nvPr>
            <p:custDataLst>
              <p:tags r:id="rId4"/>
            </p:custDataLst>
          </p:nvPr>
        </p:nvSpPr>
        <p:spPr>
          <a:xfrm>
            <a:off x="5111115" y="2194560"/>
            <a:ext cx="3052445" cy="945515"/>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添加目录标题</a:t>
            </a:r>
            <a:endParaRPr lang="zh-CN" altLang="en-US" sz="2800">
              <a:solidFill>
                <a:schemeClr val="lt1">
                  <a:lumMod val="100000"/>
                </a:schemeClr>
              </a:solidFill>
              <a:latin typeface="+mj-ea"/>
              <a:ea typeface="+mj-ea"/>
              <a:cs typeface="汉仪粗圆简" panose="02010600000101010101" charset="-122"/>
              <a:sym typeface="+mn-ea"/>
            </a:endParaRPr>
          </a:p>
        </p:txBody>
      </p:sp>
      <p:sp>
        <p:nvSpPr>
          <p:cNvPr id="1048850" name="序号"/>
          <p:cNvSpPr txBox="1"/>
          <p:nvPr>
            <p:custDataLst>
              <p:tags r:id="rId5"/>
            </p:custDataLst>
          </p:nvPr>
        </p:nvSpPr>
        <p:spPr>
          <a:xfrm>
            <a:off x="8554085" y="177609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Two</a:t>
            </a:r>
            <a:endParaRPr lang="en-US">
              <a:solidFill>
                <a:schemeClr val="accent5"/>
              </a:solidFill>
              <a:latin typeface="+mj-ea"/>
              <a:ea typeface="+mj-ea"/>
              <a:cs typeface="汉仪粗圆简" panose="02010600000101010101" charset="-122"/>
            </a:endParaRPr>
          </a:p>
        </p:txBody>
      </p:sp>
      <p:sp>
        <p:nvSpPr>
          <p:cNvPr id="1048852" name="标题"/>
          <p:cNvSpPr txBox="1"/>
          <p:nvPr>
            <p:custDataLst>
              <p:tags r:id="rId6"/>
            </p:custDataLst>
          </p:nvPr>
        </p:nvSpPr>
        <p:spPr>
          <a:xfrm>
            <a:off x="8554085" y="2194560"/>
            <a:ext cx="3052445" cy="94551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均匀控制系统概述</a:t>
            </a:r>
            <a:endParaRPr lang="zh-CN" altLang="en-US" sz="2800">
              <a:solidFill>
                <a:schemeClr val="lt1">
                  <a:lumMod val="100000"/>
                </a:schemeClr>
              </a:solidFill>
              <a:latin typeface="+mj-ea"/>
              <a:ea typeface="+mj-ea"/>
              <a:cs typeface="汉仪粗圆简" panose="02010600000101010101" charset="-122"/>
              <a:sym typeface="+mn-ea"/>
            </a:endParaRPr>
          </a:p>
        </p:txBody>
      </p:sp>
      <p:sp>
        <p:nvSpPr>
          <p:cNvPr id="1048854" name="序号"/>
          <p:cNvSpPr txBox="1"/>
          <p:nvPr>
            <p:custDataLst>
              <p:tags r:id="rId7"/>
            </p:custDataLst>
          </p:nvPr>
        </p:nvSpPr>
        <p:spPr>
          <a:xfrm>
            <a:off x="5111115" y="322516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Three</a:t>
            </a:r>
            <a:endParaRPr lang="en-US">
              <a:solidFill>
                <a:schemeClr val="accent5"/>
              </a:solidFill>
              <a:latin typeface="+mj-ea"/>
              <a:ea typeface="+mj-ea"/>
              <a:cs typeface="汉仪粗圆简" panose="02010600000101010101" charset="-122"/>
            </a:endParaRPr>
          </a:p>
        </p:txBody>
      </p:sp>
      <p:sp>
        <p:nvSpPr>
          <p:cNvPr id="1048856" name="标题"/>
          <p:cNvSpPr txBox="1"/>
          <p:nvPr>
            <p:custDataLst>
              <p:tags r:id="rId8"/>
            </p:custDataLst>
          </p:nvPr>
        </p:nvSpPr>
        <p:spPr>
          <a:xfrm>
            <a:off x="5111115" y="3643630"/>
            <a:ext cx="3052445" cy="94551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均匀控制系统的基本原理</a:t>
            </a:r>
            <a:endParaRPr lang="zh-CN" altLang="en-US" sz="2800">
              <a:solidFill>
                <a:schemeClr val="lt1">
                  <a:lumMod val="100000"/>
                </a:schemeClr>
              </a:solidFill>
              <a:latin typeface="+mj-ea"/>
              <a:ea typeface="+mj-ea"/>
              <a:cs typeface="汉仪粗圆简" panose="02010600000101010101" charset="-122"/>
              <a:sym typeface="+mn-ea"/>
            </a:endParaRPr>
          </a:p>
        </p:txBody>
      </p:sp>
      <p:sp>
        <p:nvSpPr>
          <p:cNvPr id="1048858" name="序号"/>
          <p:cNvSpPr txBox="1"/>
          <p:nvPr>
            <p:custDataLst>
              <p:tags r:id="rId9"/>
            </p:custDataLst>
          </p:nvPr>
        </p:nvSpPr>
        <p:spPr>
          <a:xfrm>
            <a:off x="8554085" y="322516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Four</a:t>
            </a:r>
            <a:endParaRPr lang="en-US">
              <a:solidFill>
                <a:schemeClr val="accent5"/>
              </a:solidFill>
              <a:latin typeface="+mj-ea"/>
              <a:ea typeface="+mj-ea"/>
              <a:cs typeface="汉仪粗圆简" panose="02010600000101010101" charset="-122"/>
            </a:endParaRPr>
          </a:p>
        </p:txBody>
      </p:sp>
      <p:sp>
        <p:nvSpPr>
          <p:cNvPr id="1048860" name="标题"/>
          <p:cNvSpPr txBox="1"/>
          <p:nvPr>
            <p:custDataLst>
              <p:tags r:id="rId10"/>
            </p:custDataLst>
          </p:nvPr>
        </p:nvSpPr>
        <p:spPr>
          <a:xfrm>
            <a:off x="8554085" y="3643630"/>
            <a:ext cx="3052445" cy="94551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均匀控制系统的设计方法</a:t>
            </a:r>
            <a:endParaRPr lang="zh-CN" altLang="en-US" sz="2800">
              <a:solidFill>
                <a:schemeClr val="lt1">
                  <a:lumMod val="100000"/>
                </a:schemeClr>
              </a:solidFill>
              <a:latin typeface="+mj-ea"/>
              <a:ea typeface="+mj-ea"/>
              <a:cs typeface="汉仪粗圆简" panose="02010600000101010101" charset="-122"/>
              <a:sym typeface="+mn-ea"/>
            </a:endParaRPr>
          </a:p>
        </p:txBody>
      </p:sp>
      <p:sp>
        <p:nvSpPr>
          <p:cNvPr id="1048862" name="序号"/>
          <p:cNvSpPr txBox="1"/>
          <p:nvPr>
            <p:custDataLst>
              <p:tags r:id="rId11"/>
            </p:custDataLst>
          </p:nvPr>
        </p:nvSpPr>
        <p:spPr>
          <a:xfrm>
            <a:off x="5140325" y="475297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Five</a:t>
            </a:r>
            <a:endParaRPr lang="en-US">
              <a:solidFill>
                <a:schemeClr val="accent5"/>
              </a:solidFill>
              <a:latin typeface="+mj-ea"/>
              <a:ea typeface="+mj-ea"/>
              <a:cs typeface="汉仪粗圆简" panose="02010600000101010101" charset="-122"/>
            </a:endParaRPr>
          </a:p>
        </p:txBody>
      </p:sp>
      <p:sp>
        <p:nvSpPr>
          <p:cNvPr id="1048864" name="标题"/>
          <p:cNvSpPr txBox="1"/>
          <p:nvPr>
            <p:custDataLst>
              <p:tags r:id="rId12"/>
            </p:custDataLst>
          </p:nvPr>
        </p:nvSpPr>
        <p:spPr>
          <a:xfrm>
            <a:off x="5140325" y="5171440"/>
            <a:ext cx="3052445" cy="94551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均匀控制系统的实现与优化</a:t>
            </a:r>
            <a:endParaRPr lang="zh-CN" altLang="en-US" sz="2800">
              <a:solidFill>
                <a:schemeClr val="lt1">
                  <a:lumMod val="100000"/>
                </a:schemeClr>
              </a:solidFill>
              <a:latin typeface="+mj-ea"/>
              <a:ea typeface="+mj-ea"/>
              <a:cs typeface="汉仪粗圆简" panose="02010600000101010101" charset="-122"/>
              <a:sym typeface="+mn-ea"/>
            </a:endParaRPr>
          </a:p>
        </p:txBody>
      </p:sp>
      <p:sp>
        <p:nvSpPr>
          <p:cNvPr id="1048866" name="序号"/>
          <p:cNvSpPr txBox="1"/>
          <p:nvPr>
            <p:custDataLst>
              <p:tags r:id="rId13"/>
            </p:custDataLst>
          </p:nvPr>
        </p:nvSpPr>
        <p:spPr>
          <a:xfrm>
            <a:off x="8583295" y="475297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Six</a:t>
            </a:r>
            <a:endParaRPr lang="en-US">
              <a:solidFill>
                <a:schemeClr val="accent5"/>
              </a:solidFill>
              <a:latin typeface="+mj-ea"/>
              <a:ea typeface="+mj-ea"/>
              <a:cs typeface="汉仪粗圆简" panose="02010600000101010101" charset="-122"/>
            </a:endParaRPr>
          </a:p>
        </p:txBody>
      </p:sp>
      <p:sp>
        <p:nvSpPr>
          <p:cNvPr id="1048868" name="标题"/>
          <p:cNvSpPr txBox="1"/>
          <p:nvPr>
            <p:custDataLst>
              <p:tags r:id="rId14"/>
            </p:custDataLst>
          </p:nvPr>
        </p:nvSpPr>
        <p:spPr>
          <a:xfrm>
            <a:off x="8583295" y="5171440"/>
            <a:ext cx="3052445" cy="94551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均匀控制系统的应用案例</a:t>
            </a:r>
            <a:endParaRPr lang="zh-CN" altLang="en-US" sz="2800">
              <a:solidFill>
                <a:schemeClr val="lt1">
                  <a:lumMod val="100000"/>
                </a:schemeClr>
              </a:solidFill>
              <a:latin typeface="+mj-ea"/>
              <a:ea typeface="+mj-ea"/>
              <a:cs typeface="汉仪粗圆简" panose="02010600000101010101" charset="-122"/>
              <a:sym typeface="+mn-ea"/>
            </a:endParaRPr>
          </a:p>
        </p:txBody>
      </p:sp>
    </p:spTree>
    <p:custDataLst>
      <p:tags r:id="rId15"/>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solidFill>
        <a:effectLst/>
      </p:bgPr>
    </p:bg>
    <p:spTree>
      <p:nvGrpSpPr>
        <p:cNvPr id="67" name=""/>
        <p:cNvGrpSpPr/>
        <p:nvPr/>
      </p:nvGrpSpPr>
      <p:grpSpPr>
        <a:xfrm>
          <a:off x="0" y="0"/>
          <a:ext cx="0" cy="0"/>
        </a:xfrm>
      </p:grpSpPr>
      <p:sp>
        <p:nvSpPr>
          <p:cNvPr id="1048910" name="文本占位符 2"/>
          <p:cNvSpPr>
            <a:spLocks noGrp="1"/>
          </p:cNvSpPr>
          <p:nvPr>
            <p:ph type="body" idx="2"/>
            <p:custDataLst>
              <p:tags r:id="rId2"/>
            </p:custDataLst>
          </p:nvPr>
        </p:nvSpPr>
        <p:spPr/>
        <p:txBody>
          <a:bodyPr/>
          <a:lstStyle/>
          <a:p>
            <a:r>
              <a:rPr lang="zh-CN" altLang="en-US"/>
              <a:t>PART ONE</a:t>
            </a:r>
            <a:endParaRPr lang="zh-CN" altLang="en-US"/>
          </a:p>
        </p:txBody>
      </p:sp>
      <p:sp>
        <p:nvSpPr>
          <p:cNvPr id="1048912" name="标题 4"/>
          <p:cNvSpPr>
            <a:spLocks noGrp="1"/>
          </p:cNvSpPr>
          <p:nvPr>
            <p:ph type="title" idx="1"/>
            <p:custDataLst>
              <p:tags r:id="rId3"/>
            </p:custDataLst>
          </p:nvPr>
        </p:nvSpPr>
        <p:spPr/>
        <p:txBody>
          <a:bodyPr/>
          <a:lstStyle/>
          <a:p>
            <a:r>
              <a:rPr lang="zh-CN" altLang="en-US"/>
              <a:t>单击添加章节标题</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solidFill>
        <a:effectLst/>
      </p:bgPr>
    </p:bg>
    <p:spTree>
      <p:nvGrpSpPr>
        <p:cNvPr id="79" name=""/>
        <p:cNvGrpSpPr/>
        <p:nvPr/>
      </p:nvGrpSpPr>
      <p:grpSpPr>
        <a:xfrm>
          <a:off x="0" y="0"/>
          <a:ext cx="0" cy="0"/>
        </a:xfrm>
      </p:grpSpPr>
      <p:sp>
        <p:nvSpPr>
          <p:cNvPr id="1048974" name="文本占位符 2"/>
          <p:cNvSpPr>
            <a:spLocks noGrp="1"/>
          </p:cNvSpPr>
          <p:nvPr>
            <p:ph type="body" idx="2"/>
            <p:custDataLst>
              <p:tags r:id="rId2"/>
            </p:custDataLst>
          </p:nvPr>
        </p:nvSpPr>
        <p:spPr/>
        <p:txBody>
          <a:bodyPr/>
          <a:lstStyle/>
          <a:p>
            <a:r>
              <a:rPr lang="zh-CN" altLang="en-US"/>
              <a:t>PART TWO</a:t>
            </a:r>
            <a:endParaRPr lang="zh-CN" altLang="en-US"/>
          </a:p>
        </p:txBody>
      </p:sp>
      <p:sp>
        <p:nvSpPr>
          <p:cNvPr id="1048976" name="标题 4"/>
          <p:cNvSpPr>
            <a:spLocks noGrp="1"/>
          </p:cNvSpPr>
          <p:nvPr>
            <p:ph type="title" idx="1"/>
            <p:custDataLst>
              <p:tags r:id="rId3"/>
            </p:custDataLst>
          </p:nvPr>
        </p:nvSpPr>
        <p:spPr/>
        <p:txBody>
          <a:bodyPr/>
          <a:lstStyle/>
          <a:p>
            <a:r>
              <a:rPr lang="zh-CN" altLang="en-US"/>
              <a:t>均匀控制系统概述</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1" name=""/>
        <p:cNvGrpSpPr/>
        <p:nvPr/>
      </p:nvGrpSpPr>
      <p:grpSpPr>
        <a:xfrm>
          <a:off x="0" y="0"/>
          <a:ext cx="0" cy="0"/>
        </a:xfrm>
      </p:grpSpPr>
      <p:sp>
        <p:nvSpPr>
          <p:cNvPr id="1049038" name="标题 2"/>
          <p:cNvSpPr>
            <a:spLocks noGrp="1"/>
          </p:cNvSpPr>
          <p:nvPr>
            <p:ph type="title" idx="2"/>
          </p:nvPr>
        </p:nvSpPr>
        <p:spPr/>
        <p:txBody>
          <a:bodyPr/>
          <a:lstStyle/>
          <a:p>
            <a:r>
              <a:rPr lang="zh-CN" altLang="en-US"/>
              <a:t>均匀控制系统的定义</a:t>
            </a:r>
            <a:endParaRPr lang="zh-CN" altLang="en-US"/>
          </a:p>
        </p:txBody>
      </p:sp>
      <p:sp>
        <p:nvSpPr>
          <p:cNvPr id="1049040" name="矩形 3"/>
          <p:cNvSpPr/>
          <p:nvPr>
            <p:custDataLst>
              <p:tags r:id="rId2"/>
            </p:custDataLst>
          </p:nvPr>
        </p:nvSpPr>
        <p:spPr>
          <a:xfrm>
            <a:off x="1658241" y="156279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042" name="矩形 13"/>
          <p:cNvSpPr/>
          <p:nvPr>
            <p:custDataLst>
              <p:tags r:id="rId3"/>
            </p:custDataLst>
          </p:nvPr>
        </p:nvSpPr>
        <p:spPr>
          <a:xfrm>
            <a:off x="1130005" y="156279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044" name="文本框 4"/>
          <p:cNvSpPr txBox="1"/>
          <p:nvPr>
            <p:custDataLst>
              <p:tags r:id="rId4"/>
            </p:custDataLst>
          </p:nvPr>
        </p:nvSpPr>
        <p:spPr>
          <a:xfrm>
            <a:off x="1929977" y="165294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均匀控制系统是一种自动控制系统，用于控制物理量或化学量的均匀性。</a:t>
            </a:r>
            <a:endParaRPr lang="zh-CN" altLang="en-US" sz="2000" spc="150">
              <a:solidFill>
                <a:schemeClr val="tx1">
                  <a:lumMod val="85000"/>
                  <a:lumOff val="15000"/>
                </a:schemeClr>
              </a:solidFill>
              <a:latin typeface="+mn-ea"/>
              <a:sym typeface="+mn-ea"/>
            </a:endParaRPr>
          </a:p>
        </p:txBody>
      </p:sp>
      <p:sp>
        <p:nvSpPr>
          <p:cNvPr id="1049046" name="矩形 39"/>
          <p:cNvSpPr/>
          <p:nvPr>
            <p:custDataLst>
              <p:tags r:id="rId5"/>
            </p:custDataLst>
          </p:nvPr>
        </p:nvSpPr>
        <p:spPr>
          <a:xfrm>
            <a:off x="1658241" y="280147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048" name="矩形 5"/>
          <p:cNvSpPr/>
          <p:nvPr>
            <p:custDataLst>
              <p:tags r:id="rId6"/>
            </p:custDataLst>
          </p:nvPr>
        </p:nvSpPr>
        <p:spPr>
          <a:xfrm>
            <a:off x="1130005" y="280147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050" name="文本框 41"/>
          <p:cNvSpPr txBox="1"/>
          <p:nvPr>
            <p:custDataLst>
              <p:tags r:id="rId7"/>
            </p:custDataLst>
          </p:nvPr>
        </p:nvSpPr>
        <p:spPr>
          <a:xfrm>
            <a:off x="1929977" y="2891633"/>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均匀控制系统的主要任务是保持被控对象的状态或输出在一定范围内，避免过大的波动。</a:t>
            </a:r>
            <a:endParaRPr lang="zh-CN" altLang="en-US" sz="2000" spc="150">
              <a:solidFill>
                <a:schemeClr val="tx1">
                  <a:lumMod val="85000"/>
                  <a:lumOff val="15000"/>
                </a:schemeClr>
              </a:solidFill>
              <a:latin typeface="+mn-ea"/>
              <a:sym typeface="+mn-ea"/>
            </a:endParaRPr>
          </a:p>
        </p:txBody>
      </p:sp>
      <p:sp>
        <p:nvSpPr>
          <p:cNvPr id="1049052" name="矩形 12"/>
          <p:cNvSpPr/>
          <p:nvPr>
            <p:custDataLst>
              <p:tags r:id="rId8"/>
            </p:custDataLst>
          </p:nvPr>
        </p:nvSpPr>
        <p:spPr>
          <a:xfrm>
            <a:off x="1658241" y="404016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054" name="矩形 17"/>
          <p:cNvSpPr/>
          <p:nvPr>
            <p:custDataLst>
              <p:tags r:id="rId9"/>
            </p:custDataLst>
          </p:nvPr>
        </p:nvSpPr>
        <p:spPr>
          <a:xfrm>
            <a:off x="1130005" y="404016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056" name="文本框 19"/>
          <p:cNvSpPr txBox="1"/>
          <p:nvPr>
            <p:custDataLst>
              <p:tags r:id="rId10"/>
            </p:custDataLst>
          </p:nvPr>
        </p:nvSpPr>
        <p:spPr>
          <a:xfrm>
            <a:off x="1929977" y="413032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均匀控制系统广泛应用于化工、冶金、电力、石油等行业。</a:t>
            </a:r>
            <a:endParaRPr lang="zh-CN" altLang="en-US" sz="2000" spc="150">
              <a:solidFill>
                <a:schemeClr val="tx1">
                  <a:lumMod val="85000"/>
                  <a:lumOff val="15000"/>
                </a:schemeClr>
              </a:solidFill>
              <a:latin typeface="+mn-ea"/>
              <a:sym typeface="+mn-ea"/>
            </a:endParaRPr>
          </a:p>
        </p:txBody>
      </p:sp>
      <p:sp>
        <p:nvSpPr>
          <p:cNvPr id="1049058" name="矩形 49"/>
          <p:cNvSpPr/>
          <p:nvPr>
            <p:custDataLst>
              <p:tags r:id="rId11"/>
            </p:custDataLst>
          </p:nvPr>
        </p:nvSpPr>
        <p:spPr>
          <a:xfrm>
            <a:off x="1658241" y="527821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060" name="矩形 26"/>
          <p:cNvSpPr/>
          <p:nvPr>
            <p:custDataLst>
              <p:tags r:id="rId12"/>
            </p:custDataLst>
          </p:nvPr>
        </p:nvSpPr>
        <p:spPr>
          <a:xfrm>
            <a:off x="1130005" y="527821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062" name="文本框 27"/>
          <p:cNvSpPr txBox="1"/>
          <p:nvPr>
            <p:custDataLst>
              <p:tags r:id="rId13"/>
            </p:custDataLst>
          </p:nvPr>
        </p:nvSpPr>
        <p:spPr>
          <a:xfrm>
            <a:off x="1929977" y="5368372"/>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均匀控制系统的设计和实现需要考虑被控对象的特性、控制目标和控制策略等因素。</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9" name=""/>
        <p:cNvGrpSpPr/>
        <p:nvPr/>
      </p:nvGrpSpPr>
      <p:grpSpPr>
        <a:xfrm>
          <a:off x="0" y="0"/>
          <a:ext cx="0" cy="0"/>
        </a:xfrm>
      </p:grpSpPr>
      <p:sp>
        <p:nvSpPr>
          <p:cNvPr id="1049108" name="标题 2"/>
          <p:cNvSpPr>
            <a:spLocks noGrp="1"/>
          </p:cNvSpPr>
          <p:nvPr>
            <p:ph type="title" idx="2"/>
          </p:nvPr>
        </p:nvSpPr>
        <p:spPr/>
        <p:txBody>
          <a:bodyPr/>
          <a:lstStyle/>
          <a:p>
            <a:r>
              <a:rPr lang="zh-CN" altLang="en-US"/>
              <a:t>均匀控制系统的应用领域</a:t>
            </a:r>
            <a:endParaRPr lang="zh-CN" altLang="en-US"/>
          </a:p>
        </p:txBody>
      </p:sp>
      <p:sp>
        <p:nvSpPr>
          <p:cNvPr id="1049110" name="对角圆角矩形 15"/>
          <p:cNvSpPr/>
          <p:nvPr>
            <p:custDataLst>
              <p:tags r:id="rId2"/>
            </p:custDataLst>
          </p:nvPr>
        </p:nvSpPr>
        <p:spPr>
          <a:xfrm>
            <a:off x="1545934" y="426620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112" name="对角圆角矩形 16"/>
          <p:cNvSpPr/>
          <p:nvPr>
            <p:custDataLst>
              <p:tags r:id="rId3"/>
            </p:custDataLst>
          </p:nvPr>
        </p:nvSpPr>
        <p:spPr>
          <a:xfrm>
            <a:off x="1545934" y="412558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114" name="直角三角形 17"/>
          <p:cNvSpPr/>
          <p:nvPr>
            <p:custDataLst>
              <p:tags r:id="rId4"/>
            </p:custDataLst>
          </p:nvPr>
        </p:nvSpPr>
        <p:spPr>
          <a:xfrm>
            <a:off x="2105195" y="412623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116" name="文本框 27"/>
          <p:cNvSpPr txBox="1"/>
          <p:nvPr>
            <p:custDataLst>
              <p:tags r:id="rId5"/>
            </p:custDataLst>
          </p:nvPr>
        </p:nvSpPr>
        <p:spPr>
          <a:xfrm>
            <a:off x="2141318" y="427717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交通控制：如汽车、火车、飞机等</a:t>
            </a:r>
            <a:endParaRPr lang="en-US" altLang="zh-CN">
              <a:solidFill>
                <a:schemeClr val="dk1">
                  <a:lumMod val="80000"/>
                  <a:lumOff val="20000"/>
                </a:schemeClr>
              </a:solidFill>
              <a:latin typeface="+mn-ea"/>
              <a:sym typeface="+mn-ea"/>
            </a:endParaRPr>
          </a:p>
        </p:txBody>
      </p:sp>
      <p:sp>
        <p:nvSpPr>
          <p:cNvPr id="1049118" name="对角圆角矩形 52"/>
          <p:cNvSpPr/>
          <p:nvPr>
            <p:custDataLst>
              <p:tags r:id="rId6"/>
            </p:custDataLst>
          </p:nvPr>
        </p:nvSpPr>
        <p:spPr>
          <a:xfrm>
            <a:off x="1545934" y="170405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120" name="对角圆角矩形 53"/>
          <p:cNvSpPr/>
          <p:nvPr>
            <p:custDataLst>
              <p:tags r:id="rId7"/>
            </p:custDataLst>
          </p:nvPr>
        </p:nvSpPr>
        <p:spPr>
          <a:xfrm>
            <a:off x="1545934" y="156279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122" name="直角三角形 54"/>
          <p:cNvSpPr/>
          <p:nvPr>
            <p:custDataLst>
              <p:tags r:id="rId8"/>
            </p:custDataLst>
          </p:nvPr>
        </p:nvSpPr>
        <p:spPr>
          <a:xfrm>
            <a:off x="2105195" y="156343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124" name="文本框 56"/>
          <p:cNvSpPr txBox="1"/>
          <p:nvPr>
            <p:custDataLst>
              <p:tags r:id="rId9"/>
            </p:custDataLst>
          </p:nvPr>
        </p:nvSpPr>
        <p:spPr>
          <a:xfrm>
            <a:off x="2141318" y="17072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工业生产：如化工、制药、食品等</a:t>
            </a:r>
            <a:endParaRPr lang="zh-CN" altLang="en-US">
              <a:solidFill>
                <a:schemeClr val="dk1">
                  <a:lumMod val="80000"/>
                  <a:lumOff val="20000"/>
                </a:schemeClr>
              </a:solidFill>
              <a:latin typeface="+mn-ea"/>
              <a:sym typeface="+mn-ea"/>
            </a:endParaRPr>
          </a:p>
        </p:txBody>
      </p:sp>
      <p:sp>
        <p:nvSpPr>
          <p:cNvPr id="1049126" name="对角圆角矩形 5"/>
          <p:cNvSpPr/>
          <p:nvPr>
            <p:custDataLst>
              <p:tags r:id="rId10"/>
            </p:custDataLst>
          </p:nvPr>
        </p:nvSpPr>
        <p:spPr>
          <a:xfrm>
            <a:off x="1545934" y="2985131"/>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128" name="对角圆角矩形 6"/>
          <p:cNvSpPr/>
          <p:nvPr>
            <p:custDataLst>
              <p:tags r:id="rId11"/>
            </p:custDataLst>
          </p:nvPr>
        </p:nvSpPr>
        <p:spPr>
          <a:xfrm>
            <a:off x="1545934" y="284386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130" name="直角三角形 7"/>
          <p:cNvSpPr/>
          <p:nvPr>
            <p:custDataLst>
              <p:tags r:id="rId12"/>
            </p:custDataLst>
          </p:nvPr>
        </p:nvSpPr>
        <p:spPr>
          <a:xfrm>
            <a:off x="2105195" y="284515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132" name="文本框 8"/>
          <p:cNvSpPr txBox="1"/>
          <p:nvPr>
            <p:custDataLst>
              <p:tags r:id="rId13"/>
            </p:custDataLst>
          </p:nvPr>
        </p:nvSpPr>
        <p:spPr>
          <a:xfrm>
            <a:off x="2141318" y="299609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环境控制：如空调、通风、空气净化等</a:t>
            </a:r>
            <a:endParaRPr lang="zh-CN" altLang="en-US">
              <a:solidFill>
                <a:schemeClr val="dk1">
                  <a:lumMod val="80000"/>
                  <a:lumOff val="20000"/>
                </a:schemeClr>
              </a:solidFill>
              <a:latin typeface="+mn-ea"/>
              <a:sym typeface="+mn-ea"/>
            </a:endParaRPr>
          </a:p>
        </p:txBody>
      </p:sp>
      <p:sp>
        <p:nvSpPr>
          <p:cNvPr id="1049134" name="对角圆角矩形 9"/>
          <p:cNvSpPr/>
          <p:nvPr>
            <p:custDataLst>
              <p:tags r:id="rId14"/>
            </p:custDataLst>
          </p:nvPr>
        </p:nvSpPr>
        <p:spPr>
          <a:xfrm>
            <a:off x="1545934" y="554792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136" name="对角圆角矩形 10"/>
          <p:cNvSpPr/>
          <p:nvPr>
            <p:custDataLst>
              <p:tags r:id="rId15"/>
            </p:custDataLst>
          </p:nvPr>
        </p:nvSpPr>
        <p:spPr>
          <a:xfrm>
            <a:off x="1545934" y="540666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138" name="直角三角形 11"/>
          <p:cNvSpPr/>
          <p:nvPr>
            <p:custDataLst>
              <p:tags r:id="rId16"/>
            </p:custDataLst>
          </p:nvPr>
        </p:nvSpPr>
        <p:spPr>
          <a:xfrm>
            <a:off x="2105195" y="540730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140" name="文本框 12"/>
          <p:cNvSpPr txBox="1"/>
          <p:nvPr>
            <p:custDataLst>
              <p:tags r:id="rId17"/>
            </p:custDataLst>
          </p:nvPr>
        </p:nvSpPr>
        <p:spPr>
          <a:xfrm>
            <a:off x="2141318" y="555824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医疗设备：如呼吸机、心电图机、血液透析机等</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7" name=""/>
        <p:cNvGrpSpPr/>
        <p:nvPr/>
      </p:nvGrpSpPr>
      <p:grpSpPr>
        <a:xfrm>
          <a:off x="0" y="0"/>
          <a:ext cx="0" cy="0"/>
        </a:xfrm>
      </p:grpSpPr>
      <p:sp>
        <p:nvSpPr>
          <p:cNvPr id="1049186" name="标题 2"/>
          <p:cNvSpPr>
            <a:spLocks noGrp="1"/>
          </p:cNvSpPr>
          <p:nvPr>
            <p:ph type="title" idx="2"/>
          </p:nvPr>
        </p:nvSpPr>
        <p:spPr/>
        <p:txBody>
          <a:bodyPr/>
          <a:lstStyle/>
          <a:p>
            <a:r>
              <a:rPr lang="zh-CN" altLang="en-US"/>
              <a:t>均匀控制系统的重要性</a:t>
            </a:r>
            <a:endParaRPr lang="zh-CN" altLang="en-US"/>
          </a:p>
        </p:txBody>
      </p:sp>
      <p:sp>
        <p:nvSpPr>
          <p:cNvPr id="1049188" name="矩形 15"/>
          <p:cNvSpPr/>
          <p:nvPr>
            <p:custDataLst>
              <p:tags r:id="rId2"/>
            </p:custDataLst>
          </p:nvPr>
        </p:nvSpPr>
        <p:spPr>
          <a:xfrm>
            <a:off x="2469768" y="1643593"/>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l"/>
            <a:r>
              <a:rPr lang="zh-CN" altLang="en-US" sz="1200" spc="150">
                <a:solidFill>
                  <a:schemeClr val="tx1">
                    <a:lumMod val="85000"/>
                    <a:lumOff val="15000"/>
                  </a:schemeClr>
                </a:solidFill>
                <a:latin typeface="+mn-ea"/>
                <a:sym typeface="+mn-ea"/>
              </a:rPr>
              <a:t>提高生产效率：通过精确控制，提高生产效率和产品质量</a:t>
            </a:r>
            <a:endParaRPr lang="zh-CN" altLang="en-US" sz="1200" spc="150">
              <a:solidFill>
                <a:schemeClr val="tx1">
                  <a:lumMod val="85000"/>
                  <a:lumOff val="15000"/>
                </a:schemeClr>
              </a:solidFill>
              <a:latin typeface="+mn-ea"/>
              <a:sym typeface="+mn-ea"/>
            </a:endParaRPr>
          </a:p>
        </p:txBody>
      </p:sp>
      <p:sp>
        <p:nvSpPr>
          <p:cNvPr id="1049190" name="任意多边形 17"/>
          <p:cNvSpPr/>
          <p:nvPr>
            <p:custDataLst>
              <p:tags r:id="rId3"/>
            </p:custDataLst>
          </p:nvPr>
        </p:nvSpPr>
        <p:spPr>
          <a:xfrm flipV="1">
            <a:off x="2391414" y="156279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192" name="任意多边形 18"/>
          <p:cNvSpPr/>
          <p:nvPr>
            <p:custDataLst>
              <p:tags r:id="rId4"/>
            </p:custDataLst>
          </p:nvPr>
        </p:nvSpPr>
        <p:spPr>
          <a:xfrm flipH="1">
            <a:off x="8574864" y="212351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194" name="矩形 27"/>
          <p:cNvSpPr/>
          <p:nvPr>
            <p:custDataLst>
              <p:tags r:id="rId5"/>
            </p:custDataLst>
          </p:nvPr>
        </p:nvSpPr>
        <p:spPr>
          <a:xfrm>
            <a:off x="2469768" y="296092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l"/>
            <a:r>
              <a:rPr lang="zh-CN" altLang="en-US" sz="1200" spc="150">
                <a:solidFill>
                  <a:schemeClr val="tx1">
                    <a:lumMod val="85000"/>
                    <a:lumOff val="15000"/>
                  </a:schemeClr>
                </a:solidFill>
                <a:latin typeface="+mn-ea"/>
                <a:sym typeface="+mn-ea"/>
              </a:rPr>
              <a:t>降低能耗：通过精确控制，降低能耗，减少生产成本</a:t>
            </a:r>
            <a:endParaRPr lang="zh-CN" altLang="en-US" sz="1200" spc="150">
              <a:solidFill>
                <a:schemeClr val="tx1">
                  <a:lumMod val="85000"/>
                  <a:lumOff val="15000"/>
                </a:schemeClr>
              </a:solidFill>
              <a:latin typeface="+mn-ea"/>
              <a:sym typeface="+mn-ea"/>
            </a:endParaRPr>
          </a:p>
        </p:txBody>
      </p:sp>
      <p:sp>
        <p:nvSpPr>
          <p:cNvPr id="1049196" name="任意多边形 29"/>
          <p:cNvSpPr/>
          <p:nvPr>
            <p:custDataLst>
              <p:tags r:id="rId6"/>
            </p:custDataLst>
          </p:nvPr>
        </p:nvSpPr>
        <p:spPr>
          <a:xfrm flipV="1">
            <a:off x="2391414" y="288012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198" name="任意多边形 30"/>
          <p:cNvSpPr/>
          <p:nvPr>
            <p:custDataLst>
              <p:tags r:id="rId7"/>
            </p:custDataLst>
          </p:nvPr>
        </p:nvSpPr>
        <p:spPr>
          <a:xfrm flipH="1">
            <a:off x="8574864" y="344084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200" name="矩形 5"/>
          <p:cNvSpPr/>
          <p:nvPr>
            <p:custDataLst>
              <p:tags r:id="rId8"/>
            </p:custDataLst>
          </p:nvPr>
        </p:nvSpPr>
        <p:spPr>
          <a:xfrm>
            <a:off x="2469768" y="427825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l"/>
            <a:r>
              <a:rPr lang="zh-CN" altLang="en-US" sz="1200" spc="150">
                <a:solidFill>
                  <a:schemeClr val="tx1">
                    <a:lumMod val="85000"/>
                    <a:lumOff val="15000"/>
                  </a:schemeClr>
                </a:solidFill>
                <a:latin typeface="+mn-ea"/>
                <a:sym typeface="+mn-ea"/>
              </a:rPr>
              <a:t>提高产品质量：通过精确控制，提高产品质量，增强市场竞争力</a:t>
            </a:r>
            <a:endParaRPr lang="zh-CN" altLang="en-US" sz="1200" spc="150">
              <a:solidFill>
                <a:schemeClr val="tx1">
                  <a:lumMod val="85000"/>
                  <a:lumOff val="15000"/>
                </a:schemeClr>
              </a:solidFill>
              <a:latin typeface="+mn-ea"/>
              <a:sym typeface="+mn-ea"/>
            </a:endParaRPr>
          </a:p>
        </p:txBody>
      </p:sp>
      <p:sp>
        <p:nvSpPr>
          <p:cNvPr id="1049202" name="任意多边形 7"/>
          <p:cNvSpPr/>
          <p:nvPr>
            <p:custDataLst>
              <p:tags r:id="rId9"/>
            </p:custDataLst>
          </p:nvPr>
        </p:nvSpPr>
        <p:spPr>
          <a:xfrm flipV="1">
            <a:off x="2391414" y="419744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204" name="任意多边形 8"/>
          <p:cNvSpPr/>
          <p:nvPr>
            <p:custDataLst>
              <p:tags r:id="rId10"/>
            </p:custDataLst>
          </p:nvPr>
        </p:nvSpPr>
        <p:spPr>
          <a:xfrm flipH="1">
            <a:off x="8574864" y="475817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206" name="矩形 10"/>
          <p:cNvSpPr/>
          <p:nvPr>
            <p:custDataLst>
              <p:tags r:id="rId11"/>
            </p:custDataLst>
          </p:nvPr>
        </p:nvSpPr>
        <p:spPr>
          <a:xfrm>
            <a:off x="2469768" y="5595581"/>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l"/>
            <a:r>
              <a:rPr lang="zh-CN" altLang="en-US" sz="1200" spc="150">
                <a:solidFill>
                  <a:schemeClr val="tx1">
                    <a:lumMod val="85000"/>
                    <a:lumOff val="15000"/>
                  </a:schemeClr>
                </a:solidFill>
                <a:latin typeface="+mn-ea"/>
                <a:sym typeface="+mn-ea"/>
              </a:rPr>
              <a:t>提高生产安全性：通过精确控制，降低生产过程中的安全隐患，提高生产安全性</a:t>
            </a:r>
            <a:endParaRPr lang="zh-CN" altLang="en-US" sz="1200" spc="150">
              <a:solidFill>
                <a:schemeClr val="tx1">
                  <a:lumMod val="85000"/>
                  <a:lumOff val="15000"/>
                </a:schemeClr>
              </a:solidFill>
              <a:latin typeface="+mn-ea"/>
              <a:sym typeface="+mn-ea"/>
            </a:endParaRPr>
          </a:p>
        </p:txBody>
      </p:sp>
      <p:sp>
        <p:nvSpPr>
          <p:cNvPr id="1049208" name="任意多边形 12"/>
          <p:cNvSpPr/>
          <p:nvPr>
            <p:custDataLst>
              <p:tags r:id="rId12"/>
            </p:custDataLst>
          </p:nvPr>
        </p:nvSpPr>
        <p:spPr>
          <a:xfrm flipV="1">
            <a:off x="2391414" y="551477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210" name="任意多边形 13"/>
          <p:cNvSpPr/>
          <p:nvPr>
            <p:custDataLst>
              <p:tags r:id="rId13"/>
            </p:custDataLst>
          </p:nvPr>
        </p:nvSpPr>
        <p:spPr>
          <a:xfrm flipH="1">
            <a:off x="8574864" y="607550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solidFill>
        <a:effectLst/>
      </p:bgPr>
    </p:bg>
    <p:spTree>
      <p:nvGrpSpPr>
        <p:cNvPr id="115" name=""/>
        <p:cNvGrpSpPr/>
        <p:nvPr/>
      </p:nvGrpSpPr>
      <p:grpSpPr>
        <a:xfrm>
          <a:off x="0" y="0"/>
          <a:ext cx="0" cy="0"/>
        </a:xfrm>
      </p:grpSpPr>
      <p:sp>
        <p:nvSpPr>
          <p:cNvPr id="1049256" name="文本占位符 2"/>
          <p:cNvSpPr>
            <a:spLocks noGrp="1"/>
          </p:cNvSpPr>
          <p:nvPr>
            <p:ph type="body" idx="2"/>
            <p:custDataLst>
              <p:tags r:id="rId2"/>
            </p:custDataLst>
          </p:nvPr>
        </p:nvSpPr>
        <p:spPr/>
        <p:txBody>
          <a:bodyPr/>
          <a:lstStyle/>
          <a:p>
            <a:r>
              <a:rPr lang="zh-CN" altLang="en-US"/>
              <a:t>PART THREE</a:t>
            </a:r>
            <a:endParaRPr lang="zh-CN" altLang="en-US"/>
          </a:p>
        </p:txBody>
      </p:sp>
      <p:sp>
        <p:nvSpPr>
          <p:cNvPr id="1049258" name="标题 4"/>
          <p:cNvSpPr>
            <a:spLocks noGrp="1"/>
          </p:cNvSpPr>
          <p:nvPr>
            <p:ph type="title" idx="1"/>
            <p:custDataLst>
              <p:tags r:id="rId3"/>
            </p:custDataLst>
          </p:nvPr>
        </p:nvSpPr>
        <p:spPr/>
        <p:txBody>
          <a:bodyPr/>
          <a:lstStyle/>
          <a:p>
            <a:r>
              <a:rPr lang="zh-CN" altLang="en-US"/>
              <a:t>均匀控制系统的基本原理</a:t>
            </a:r>
            <a:endParaRPr lang="zh-CN" altLang="en-US"/>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7" name=""/>
        <p:cNvGrpSpPr/>
        <p:nvPr/>
      </p:nvGrpSpPr>
      <p:grpSpPr>
        <a:xfrm>
          <a:off x="0" y="0"/>
          <a:ext cx="0" cy="0"/>
        </a:xfrm>
      </p:grpSpPr>
      <p:sp>
        <p:nvSpPr>
          <p:cNvPr id="1049320" name="标题 2"/>
          <p:cNvSpPr>
            <a:spLocks noGrp="1"/>
          </p:cNvSpPr>
          <p:nvPr>
            <p:ph type="title" idx="2"/>
          </p:nvPr>
        </p:nvSpPr>
        <p:spPr/>
        <p:txBody>
          <a:bodyPr/>
          <a:lstStyle/>
          <a:p>
            <a:r>
              <a:rPr lang="zh-CN" altLang="en-US"/>
              <a:t>均匀控制系统的基本组成</a:t>
            </a:r>
            <a:endParaRPr lang="zh-CN" altLang="en-US"/>
          </a:p>
        </p:txBody>
      </p:sp>
      <p:sp>
        <p:nvSpPr>
          <p:cNvPr id="1049322" name="矩形 3"/>
          <p:cNvSpPr/>
          <p:nvPr>
            <p:custDataLst>
              <p:tags r:id="rId2"/>
            </p:custDataLst>
          </p:nvPr>
        </p:nvSpPr>
        <p:spPr>
          <a:xfrm>
            <a:off x="1658241" y="156279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324" name="矩形 13"/>
          <p:cNvSpPr/>
          <p:nvPr>
            <p:custDataLst>
              <p:tags r:id="rId3"/>
            </p:custDataLst>
          </p:nvPr>
        </p:nvSpPr>
        <p:spPr>
          <a:xfrm>
            <a:off x="1130005" y="156279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326" name="文本框 4"/>
          <p:cNvSpPr txBox="1"/>
          <p:nvPr>
            <p:custDataLst>
              <p:tags r:id="rId4"/>
            </p:custDataLst>
          </p:nvPr>
        </p:nvSpPr>
        <p:spPr>
          <a:xfrm>
            <a:off x="1929977" y="165294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控制器：负责控制整个系统的运行状态</a:t>
            </a:r>
            <a:endParaRPr lang="zh-CN" altLang="en-US" sz="2000" spc="150">
              <a:solidFill>
                <a:schemeClr val="tx1">
                  <a:lumMod val="85000"/>
                  <a:lumOff val="15000"/>
                </a:schemeClr>
              </a:solidFill>
              <a:latin typeface="+mn-ea"/>
              <a:sym typeface="+mn-ea"/>
            </a:endParaRPr>
          </a:p>
        </p:txBody>
      </p:sp>
      <p:sp>
        <p:nvSpPr>
          <p:cNvPr id="1049328" name="矩形 39"/>
          <p:cNvSpPr/>
          <p:nvPr>
            <p:custDataLst>
              <p:tags r:id="rId5"/>
            </p:custDataLst>
          </p:nvPr>
        </p:nvSpPr>
        <p:spPr>
          <a:xfrm>
            <a:off x="1658241" y="280147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330" name="矩形 5"/>
          <p:cNvSpPr/>
          <p:nvPr>
            <p:custDataLst>
              <p:tags r:id="rId6"/>
            </p:custDataLst>
          </p:nvPr>
        </p:nvSpPr>
        <p:spPr>
          <a:xfrm>
            <a:off x="1130005" y="280147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332" name="文本框 41"/>
          <p:cNvSpPr txBox="1"/>
          <p:nvPr>
            <p:custDataLst>
              <p:tags r:id="rId7"/>
            </p:custDataLst>
          </p:nvPr>
        </p:nvSpPr>
        <p:spPr>
          <a:xfrm>
            <a:off x="1929977" y="289163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传感器：负责检测系统的输入信号</a:t>
            </a:r>
            <a:endParaRPr lang="zh-CN" altLang="en-US" sz="2000" spc="150">
              <a:solidFill>
                <a:schemeClr val="tx1">
                  <a:lumMod val="85000"/>
                  <a:lumOff val="15000"/>
                </a:schemeClr>
              </a:solidFill>
              <a:latin typeface="+mn-ea"/>
              <a:sym typeface="+mn-ea"/>
            </a:endParaRPr>
          </a:p>
        </p:txBody>
      </p:sp>
      <p:sp>
        <p:nvSpPr>
          <p:cNvPr id="1049334" name="矩形 12"/>
          <p:cNvSpPr/>
          <p:nvPr>
            <p:custDataLst>
              <p:tags r:id="rId8"/>
            </p:custDataLst>
          </p:nvPr>
        </p:nvSpPr>
        <p:spPr>
          <a:xfrm>
            <a:off x="1658241" y="404016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336" name="矩形 17"/>
          <p:cNvSpPr/>
          <p:nvPr>
            <p:custDataLst>
              <p:tags r:id="rId9"/>
            </p:custDataLst>
          </p:nvPr>
        </p:nvSpPr>
        <p:spPr>
          <a:xfrm>
            <a:off x="1130005" y="404016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338" name="文本框 19"/>
          <p:cNvSpPr txBox="1"/>
          <p:nvPr>
            <p:custDataLst>
              <p:tags r:id="rId10"/>
            </p:custDataLst>
          </p:nvPr>
        </p:nvSpPr>
        <p:spPr>
          <a:xfrm>
            <a:off x="1929977" y="413032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执行器：负责执行控制器的指令</a:t>
            </a:r>
            <a:endParaRPr lang="zh-CN" altLang="en-US" sz="2000" spc="150">
              <a:solidFill>
                <a:schemeClr val="tx1">
                  <a:lumMod val="85000"/>
                  <a:lumOff val="15000"/>
                </a:schemeClr>
              </a:solidFill>
              <a:latin typeface="+mn-ea"/>
              <a:sym typeface="+mn-ea"/>
            </a:endParaRPr>
          </a:p>
        </p:txBody>
      </p:sp>
      <p:sp>
        <p:nvSpPr>
          <p:cNvPr id="1049340" name="矩形 49"/>
          <p:cNvSpPr/>
          <p:nvPr>
            <p:custDataLst>
              <p:tags r:id="rId11"/>
            </p:custDataLst>
          </p:nvPr>
        </p:nvSpPr>
        <p:spPr>
          <a:xfrm>
            <a:off x="1658241" y="527821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342" name="矩形 26"/>
          <p:cNvSpPr/>
          <p:nvPr>
            <p:custDataLst>
              <p:tags r:id="rId12"/>
            </p:custDataLst>
          </p:nvPr>
        </p:nvSpPr>
        <p:spPr>
          <a:xfrm>
            <a:off x="1130005" y="527821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344" name="文本框 27"/>
          <p:cNvSpPr txBox="1"/>
          <p:nvPr>
            <p:custDataLst>
              <p:tags r:id="rId13"/>
            </p:custDataLst>
          </p:nvPr>
        </p:nvSpPr>
        <p:spPr>
          <a:xfrm>
            <a:off x="1929977" y="536837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反馈回路：负责将系统的输出信号反馈给控制器，形成闭环控制</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5" name=""/>
        <p:cNvGrpSpPr/>
        <p:nvPr/>
      </p:nvGrpSpPr>
      <p:grpSpPr>
        <a:xfrm>
          <a:off x="0" y="0"/>
          <a:ext cx="0" cy="0"/>
        </a:xfrm>
      </p:grpSpPr>
      <p:sp>
        <p:nvSpPr>
          <p:cNvPr id="1049390" name="标题 2"/>
          <p:cNvSpPr>
            <a:spLocks noGrp="1"/>
          </p:cNvSpPr>
          <p:nvPr>
            <p:ph type="title" idx="2"/>
          </p:nvPr>
        </p:nvSpPr>
        <p:spPr/>
        <p:txBody>
          <a:bodyPr/>
          <a:lstStyle/>
          <a:p>
            <a:r>
              <a:rPr lang="zh-CN" altLang="en-US"/>
              <a:t>均匀控制系统的基本原理</a:t>
            </a:r>
            <a:endParaRPr lang="zh-CN" altLang="en-US"/>
          </a:p>
        </p:txBody>
      </p:sp>
      <p:sp>
        <p:nvSpPr>
          <p:cNvPr id="1049392" name="对角圆角矩形 15"/>
          <p:cNvSpPr/>
          <p:nvPr>
            <p:custDataLst>
              <p:tags r:id="rId2"/>
            </p:custDataLst>
          </p:nvPr>
        </p:nvSpPr>
        <p:spPr>
          <a:xfrm>
            <a:off x="1545934" y="426620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394" name="对角圆角矩形 16"/>
          <p:cNvSpPr/>
          <p:nvPr>
            <p:custDataLst>
              <p:tags r:id="rId3"/>
            </p:custDataLst>
          </p:nvPr>
        </p:nvSpPr>
        <p:spPr>
          <a:xfrm>
            <a:off x="1545934" y="412558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396" name="直角三角形 17"/>
          <p:cNvSpPr/>
          <p:nvPr>
            <p:custDataLst>
              <p:tags r:id="rId4"/>
            </p:custDataLst>
          </p:nvPr>
        </p:nvSpPr>
        <p:spPr>
          <a:xfrm>
            <a:off x="2105195" y="412623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398" name="文本框 27"/>
          <p:cNvSpPr txBox="1"/>
          <p:nvPr>
            <p:custDataLst>
              <p:tags r:id="rId5"/>
            </p:custDataLst>
          </p:nvPr>
        </p:nvSpPr>
        <p:spPr>
          <a:xfrm>
            <a:off x="2141318" y="4277172"/>
            <a:ext cx="8300713" cy="760993"/>
          </a:xfrm>
          <a:prstGeom prst="rect">
            <a:avLst/>
          </a:prstGeom>
          <a:noFill/>
        </p:spPr>
        <p:txBody>
          <a:bodyPr wrap="square" tIns="0" bIns="107950" rtlCol="0" anchor="ctr"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均匀控制系统的工作原理：通过控制器对输入信号进行调节，使输出信号保持恒定或按预定规律变化。</a:t>
            </a:r>
            <a:endParaRPr lang="en-US" altLang="zh-CN">
              <a:solidFill>
                <a:schemeClr val="dk1">
                  <a:lumMod val="80000"/>
                  <a:lumOff val="20000"/>
                </a:schemeClr>
              </a:solidFill>
              <a:latin typeface="+mn-ea"/>
              <a:sym typeface="+mn-ea"/>
            </a:endParaRPr>
          </a:p>
        </p:txBody>
      </p:sp>
      <p:sp>
        <p:nvSpPr>
          <p:cNvPr id="1049400" name="对角圆角矩形 52"/>
          <p:cNvSpPr/>
          <p:nvPr>
            <p:custDataLst>
              <p:tags r:id="rId6"/>
            </p:custDataLst>
          </p:nvPr>
        </p:nvSpPr>
        <p:spPr>
          <a:xfrm>
            <a:off x="1545934" y="170405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402" name="对角圆角矩形 53"/>
          <p:cNvSpPr/>
          <p:nvPr>
            <p:custDataLst>
              <p:tags r:id="rId7"/>
            </p:custDataLst>
          </p:nvPr>
        </p:nvSpPr>
        <p:spPr>
          <a:xfrm>
            <a:off x="1545934" y="156279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404" name="直角三角形 54"/>
          <p:cNvSpPr/>
          <p:nvPr>
            <p:custDataLst>
              <p:tags r:id="rId8"/>
            </p:custDataLst>
          </p:nvPr>
        </p:nvSpPr>
        <p:spPr>
          <a:xfrm>
            <a:off x="2105195" y="156343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406" name="文本框 56"/>
          <p:cNvSpPr txBox="1"/>
          <p:nvPr>
            <p:custDataLst>
              <p:tags r:id="rId9"/>
            </p:custDataLst>
          </p:nvPr>
        </p:nvSpPr>
        <p:spPr>
          <a:xfrm>
            <a:off x="2141318" y="1707282"/>
            <a:ext cx="8300713" cy="760993"/>
          </a:xfrm>
          <a:prstGeom prst="rect">
            <a:avLst/>
          </a:prstGeom>
          <a:noFill/>
        </p:spPr>
        <p:txBody>
          <a:bodyPr wrap="square" tIns="0" bIns="10795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均匀控制系统的定义：通过控制输入信号，使输出信号保持恒定或按预定规律变化的系统。</a:t>
            </a:r>
            <a:endParaRPr lang="zh-CN" altLang="en-US">
              <a:solidFill>
                <a:schemeClr val="dk1">
                  <a:lumMod val="80000"/>
                  <a:lumOff val="20000"/>
                </a:schemeClr>
              </a:solidFill>
              <a:latin typeface="+mn-ea"/>
              <a:sym typeface="+mn-ea"/>
            </a:endParaRPr>
          </a:p>
        </p:txBody>
      </p:sp>
      <p:sp>
        <p:nvSpPr>
          <p:cNvPr id="1049408" name="对角圆角矩形 5"/>
          <p:cNvSpPr/>
          <p:nvPr>
            <p:custDataLst>
              <p:tags r:id="rId10"/>
            </p:custDataLst>
          </p:nvPr>
        </p:nvSpPr>
        <p:spPr>
          <a:xfrm>
            <a:off x="1545934" y="2985131"/>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410" name="对角圆角矩形 6"/>
          <p:cNvSpPr/>
          <p:nvPr>
            <p:custDataLst>
              <p:tags r:id="rId11"/>
            </p:custDataLst>
          </p:nvPr>
        </p:nvSpPr>
        <p:spPr>
          <a:xfrm>
            <a:off x="1545934" y="284386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412" name="直角三角形 7"/>
          <p:cNvSpPr/>
          <p:nvPr>
            <p:custDataLst>
              <p:tags r:id="rId12"/>
            </p:custDataLst>
          </p:nvPr>
        </p:nvSpPr>
        <p:spPr>
          <a:xfrm>
            <a:off x="2105195" y="284515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414" name="文本框 8"/>
          <p:cNvSpPr txBox="1"/>
          <p:nvPr>
            <p:custDataLst>
              <p:tags r:id="rId13"/>
            </p:custDataLst>
          </p:nvPr>
        </p:nvSpPr>
        <p:spPr>
          <a:xfrm>
            <a:off x="2141318" y="299609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均匀控制系统的组成：包括输入信号、控制器、执行器和输出信号。</a:t>
            </a:r>
            <a:endParaRPr lang="zh-CN" altLang="en-US" sz="1600">
              <a:solidFill>
                <a:schemeClr val="dk1">
                  <a:lumMod val="80000"/>
                  <a:lumOff val="20000"/>
                </a:schemeClr>
              </a:solidFill>
              <a:latin typeface="+mn-ea"/>
              <a:sym typeface="+mn-ea"/>
            </a:endParaRPr>
          </a:p>
        </p:txBody>
      </p:sp>
      <p:sp>
        <p:nvSpPr>
          <p:cNvPr id="1049416" name="对角圆角矩形 9"/>
          <p:cNvSpPr/>
          <p:nvPr>
            <p:custDataLst>
              <p:tags r:id="rId14"/>
            </p:custDataLst>
          </p:nvPr>
        </p:nvSpPr>
        <p:spPr>
          <a:xfrm>
            <a:off x="1545934" y="554792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418" name="对角圆角矩形 10"/>
          <p:cNvSpPr/>
          <p:nvPr>
            <p:custDataLst>
              <p:tags r:id="rId15"/>
            </p:custDataLst>
          </p:nvPr>
        </p:nvSpPr>
        <p:spPr>
          <a:xfrm>
            <a:off x="1545934" y="540666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420" name="直角三角形 11"/>
          <p:cNvSpPr/>
          <p:nvPr>
            <p:custDataLst>
              <p:tags r:id="rId16"/>
            </p:custDataLst>
          </p:nvPr>
        </p:nvSpPr>
        <p:spPr>
          <a:xfrm>
            <a:off x="2105195" y="540730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422" name="文本框 12"/>
          <p:cNvSpPr txBox="1"/>
          <p:nvPr>
            <p:custDataLst>
              <p:tags r:id="rId17"/>
            </p:custDataLst>
          </p:nvPr>
        </p:nvSpPr>
        <p:spPr>
          <a:xfrm>
            <a:off x="2141318" y="555824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600">
                <a:solidFill>
                  <a:schemeClr val="dk1">
                    <a:lumMod val="80000"/>
                    <a:lumOff val="20000"/>
                  </a:schemeClr>
                </a:solidFill>
                <a:latin typeface="+mn-ea"/>
                <a:sym typeface="+mn-ea"/>
              </a:rPr>
              <a:t>均匀控制系统的应用：广泛应用于工业生产、航空航天、医疗等领域。</a:t>
            </a:r>
            <a:endParaRPr lang="en-US" altLang="zh-CN" sz="1600">
              <a:solidFill>
                <a:schemeClr val="dk1">
                  <a:lumMod val="80000"/>
                  <a:lumOff val="20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3" name=""/>
        <p:cNvGrpSpPr/>
        <p:nvPr/>
      </p:nvGrpSpPr>
      <p:grpSpPr>
        <a:xfrm>
          <a:off x="0" y="0"/>
          <a:ext cx="0" cy="0"/>
        </a:xfrm>
      </p:grpSpPr>
      <p:sp>
        <p:nvSpPr>
          <p:cNvPr id="1049468" name="标题 2"/>
          <p:cNvSpPr>
            <a:spLocks noGrp="1"/>
          </p:cNvSpPr>
          <p:nvPr>
            <p:ph type="title" idx="2"/>
          </p:nvPr>
        </p:nvSpPr>
        <p:spPr/>
        <p:txBody>
          <a:bodyPr/>
          <a:lstStyle/>
          <a:p>
            <a:r>
              <a:rPr lang="zh-CN" altLang="en-US"/>
              <a:t>均匀控制系统的基本特点</a:t>
            </a:r>
            <a:endParaRPr lang="zh-CN" altLang="en-US"/>
          </a:p>
        </p:txBody>
      </p:sp>
      <p:sp>
        <p:nvSpPr>
          <p:cNvPr id="1049470" name="五边形 16"/>
          <p:cNvSpPr/>
          <p:nvPr>
            <p:custDataLst>
              <p:tags r:id="rId2"/>
            </p:custDataLst>
          </p:nvPr>
        </p:nvSpPr>
        <p:spPr>
          <a:xfrm rot="16200000" flipH="1">
            <a:off x="7175267" y="168824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72" name="五边形 17"/>
          <p:cNvSpPr/>
          <p:nvPr>
            <p:custDataLst>
              <p:tags r:id="rId3"/>
            </p:custDataLst>
          </p:nvPr>
        </p:nvSpPr>
        <p:spPr>
          <a:xfrm rot="16200000" flipH="1">
            <a:off x="7196415" y="446178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74" name="任意多边形 18"/>
          <p:cNvSpPr/>
          <p:nvPr>
            <p:custDataLst>
              <p:tags r:id="rId4"/>
            </p:custDataLst>
          </p:nvPr>
        </p:nvSpPr>
        <p:spPr>
          <a:xfrm>
            <a:off x="6485727" y="250211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76" name="任意多边形 19"/>
          <p:cNvSpPr/>
          <p:nvPr>
            <p:custDataLst>
              <p:tags r:id="rId5"/>
            </p:custDataLst>
          </p:nvPr>
        </p:nvSpPr>
        <p:spPr>
          <a:xfrm flipV="1">
            <a:off x="6358201" y="186255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78" name="五边形 2"/>
          <p:cNvSpPr/>
          <p:nvPr>
            <p:custDataLst>
              <p:tags r:id="rId6"/>
            </p:custDataLst>
          </p:nvPr>
        </p:nvSpPr>
        <p:spPr>
          <a:xfrm rot="16200000" flipH="1">
            <a:off x="1471181" y="168888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80" name="五边形 3"/>
          <p:cNvSpPr/>
          <p:nvPr>
            <p:custDataLst>
              <p:tags r:id="rId7"/>
            </p:custDataLst>
          </p:nvPr>
        </p:nvSpPr>
        <p:spPr>
          <a:xfrm rot="16200000" flipH="1">
            <a:off x="1493610" y="446178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82" name="任意多边形 4"/>
          <p:cNvSpPr/>
          <p:nvPr>
            <p:custDataLst>
              <p:tags r:id="rId8"/>
            </p:custDataLst>
          </p:nvPr>
        </p:nvSpPr>
        <p:spPr>
          <a:xfrm>
            <a:off x="782922" y="250211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84" name="任意多边形 5"/>
          <p:cNvSpPr/>
          <p:nvPr>
            <p:custDataLst>
              <p:tags r:id="rId9"/>
            </p:custDataLst>
          </p:nvPr>
        </p:nvSpPr>
        <p:spPr>
          <a:xfrm flipV="1">
            <a:off x="654755" y="186255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8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82922" y="321151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稳定性：系统在受到干扰后能够恢复到原来的状态</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48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85727" y="321151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快速性：系统能够快速响应输入量的变化</a:t>
            </a:r>
            <a:endParaRPr sz="2000" err="1">
              <a:solidFill>
                <a:schemeClr val="tx1">
                  <a:lumMod val="75000"/>
                  <a:lumOff val="25000"/>
                </a:schemeClr>
              </a:solidFill>
              <a:latin typeface="+mn-ea"/>
              <a:ea typeface="+mn-ea"/>
              <a:cs typeface="+mn-ea"/>
              <a:sym typeface="+mn-lt"/>
            </a:endParaRPr>
          </a:p>
        </p:txBody>
      </p:sp>
      <p:sp>
        <p:nvSpPr>
          <p:cNvPr id="1049490" name="五边形 9"/>
          <p:cNvSpPr/>
          <p:nvPr>
            <p:custDataLst>
              <p:tags r:id="rId12"/>
            </p:custDataLst>
          </p:nvPr>
        </p:nvSpPr>
        <p:spPr>
          <a:xfrm rot="16200000" flipH="1">
            <a:off x="4396600" y="170170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92" name="五边形 10"/>
          <p:cNvSpPr/>
          <p:nvPr>
            <p:custDataLst>
              <p:tags r:id="rId13"/>
            </p:custDataLst>
          </p:nvPr>
        </p:nvSpPr>
        <p:spPr>
          <a:xfrm rot="16200000" flipH="1">
            <a:off x="4418388" y="447460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94" name="任意多边形 11"/>
          <p:cNvSpPr/>
          <p:nvPr>
            <p:custDataLst>
              <p:tags r:id="rId14"/>
            </p:custDataLst>
          </p:nvPr>
        </p:nvSpPr>
        <p:spPr>
          <a:xfrm>
            <a:off x="3707701" y="251428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496" name="任意多边形 12"/>
          <p:cNvSpPr/>
          <p:nvPr>
            <p:custDataLst>
              <p:tags r:id="rId15"/>
            </p:custDataLst>
          </p:nvPr>
        </p:nvSpPr>
        <p:spPr>
          <a:xfrm flipV="1">
            <a:off x="3580174" y="187601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98" name="五边形 23"/>
          <p:cNvSpPr/>
          <p:nvPr>
            <p:custDataLst>
              <p:tags r:id="rId16"/>
            </p:custDataLst>
          </p:nvPr>
        </p:nvSpPr>
        <p:spPr>
          <a:xfrm rot="16200000" flipH="1">
            <a:off x="9952653" y="172669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00" name="五边形 24"/>
          <p:cNvSpPr/>
          <p:nvPr>
            <p:custDataLst>
              <p:tags r:id="rId17"/>
            </p:custDataLst>
          </p:nvPr>
        </p:nvSpPr>
        <p:spPr>
          <a:xfrm rot="16200000" flipH="1">
            <a:off x="9974442" y="449831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02" name="任意多边形 25"/>
          <p:cNvSpPr/>
          <p:nvPr>
            <p:custDataLst>
              <p:tags r:id="rId18"/>
            </p:custDataLst>
          </p:nvPr>
        </p:nvSpPr>
        <p:spPr>
          <a:xfrm>
            <a:off x="9263113" y="253927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04" name="任意多边形 26"/>
          <p:cNvSpPr/>
          <p:nvPr>
            <p:custDataLst>
              <p:tags r:id="rId19"/>
            </p:custDataLst>
          </p:nvPr>
        </p:nvSpPr>
        <p:spPr>
          <a:xfrm flipV="1">
            <a:off x="9136228" y="190100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0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63754" y="3248684"/>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鲁棒性：系统能够抵抗外界干扰，保持稳定运行</a:t>
            </a:r>
            <a:endParaRPr sz="2000" err="1">
              <a:solidFill>
                <a:schemeClr val="tx1">
                  <a:lumMod val="75000"/>
                  <a:lumOff val="25000"/>
                </a:schemeClr>
              </a:solidFill>
              <a:latin typeface="+mn-ea"/>
              <a:ea typeface="+mn-ea"/>
              <a:cs typeface="+mn-ea"/>
              <a:sym typeface="+mn-lt"/>
            </a:endParaRPr>
          </a:p>
        </p:txBody>
      </p:sp>
      <p:sp>
        <p:nvSpPr>
          <p:cNvPr id="104950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07701" y="3223692"/>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准确性：系统能够准确地控制输出量</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solidFill>
        <a:effectLst/>
      </p:bgPr>
    </p:bg>
    <p:spTree>
      <p:nvGrpSpPr>
        <p:cNvPr id="151" name=""/>
        <p:cNvGrpSpPr/>
        <p:nvPr/>
      </p:nvGrpSpPr>
      <p:grpSpPr>
        <a:xfrm>
          <a:off x="0" y="0"/>
          <a:ext cx="0" cy="0"/>
        </a:xfrm>
      </p:grpSpPr>
      <p:sp>
        <p:nvSpPr>
          <p:cNvPr id="1049554" name="文本占位符 2"/>
          <p:cNvSpPr>
            <a:spLocks noGrp="1"/>
          </p:cNvSpPr>
          <p:nvPr>
            <p:ph type="body" idx="2"/>
            <p:custDataLst>
              <p:tags r:id="rId2"/>
            </p:custDataLst>
          </p:nvPr>
        </p:nvSpPr>
        <p:spPr/>
        <p:txBody>
          <a:bodyPr/>
          <a:lstStyle/>
          <a:p>
            <a:r>
              <a:rPr lang="zh-CN" altLang="en-US"/>
              <a:t>PART FOUR</a:t>
            </a:r>
            <a:endParaRPr lang="zh-CN" altLang="en-US"/>
          </a:p>
        </p:txBody>
      </p:sp>
      <p:sp>
        <p:nvSpPr>
          <p:cNvPr id="1049556" name="标题 4"/>
          <p:cNvSpPr>
            <a:spLocks noGrp="1"/>
          </p:cNvSpPr>
          <p:nvPr>
            <p:ph type="title" idx="1"/>
            <p:custDataLst>
              <p:tags r:id="rId3"/>
            </p:custDataLst>
          </p:nvPr>
        </p:nvSpPr>
        <p:spPr/>
        <p:txBody>
          <a:bodyPr/>
          <a:lstStyle/>
          <a:p>
            <a:r>
              <a:rPr lang="zh-CN" altLang="en-US"/>
              <a:t>均匀控制系统的设计方法</a:t>
            </a:r>
            <a:endParaRPr lang="zh-CN" altLang="en-US"/>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3" name=""/>
        <p:cNvGrpSpPr/>
        <p:nvPr/>
      </p:nvGrpSpPr>
      <p:grpSpPr>
        <a:xfrm>
          <a:off x="0" y="0"/>
          <a:ext cx="0" cy="0"/>
        </a:xfrm>
      </p:grpSpPr>
      <p:sp>
        <p:nvSpPr>
          <p:cNvPr id="1049618" name="标题 2"/>
          <p:cNvSpPr>
            <a:spLocks noGrp="1"/>
          </p:cNvSpPr>
          <p:nvPr>
            <p:ph type="title" idx="2"/>
          </p:nvPr>
        </p:nvSpPr>
        <p:spPr/>
        <p:txBody>
          <a:bodyPr/>
          <a:lstStyle/>
          <a:p>
            <a:r>
              <a:rPr lang="zh-CN" altLang="en-US"/>
              <a:t>均匀控制系统的设计原则</a:t>
            </a:r>
            <a:endParaRPr lang="zh-CN" altLang="en-US"/>
          </a:p>
        </p:txBody>
      </p:sp>
      <p:sp>
        <p:nvSpPr>
          <p:cNvPr id="1049620" name="矩形 5"/>
          <p:cNvSpPr/>
          <p:nvPr>
            <p:custDataLst>
              <p:tags r:id="rId2"/>
            </p:custDataLst>
          </p:nvPr>
        </p:nvSpPr>
        <p:spPr>
          <a:xfrm>
            <a:off x="654755" y="263653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sym typeface="Arial" pitchFamily="34" charset="0"/>
            </a:endParaRPr>
          </a:p>
        </p:txBody>
      </p:sp>
      <p:sp>
        <p:nvSpPr>
          <p:cNvPr id="1049622" name="矩形 10"/>
          <p:cNvSpPr/>
          <p:nvPr>
            <p:custDataLst>
              <p:tags r:id="rId3"/>
            </p:custDataLst>
          </p:nvPr>
        </p:nvSpPr>
        <p:spPr>
          <a:xfrm>
            <a:off x="1009361" y="263079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sym typeface="Arial" pitchFamily="34" charset="0"/>
            </a:endParaRPr>
          </a:p>
        </p:txBody>
      </p:sp>
      <p:sp>
        <p:nvSpPr>
          <p:cNvPr id="1049624" name="TextBox 2"/>
          <p:cNvSpPr txBox="1"/>
          <p:nvPr>
            <p:custDataLst>
              <p:tags r:id="rId4"/>
            </p:custDataLst>
          </p:nvPr>
        </p:nvSpPr>
        <p:spPr>
          <a:xfrm>
            <a:off x="809736" y="320989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dk1">
                    <a:lumMod val="80000"/>
                    <a:lumOff val="20000"/>
                  </a:schemeClr>
                </a:solidFill>
                <a:latin typeface="+mn-ea"/>
                <a:cs typeface="微软雅黑" panose="020b0503020204020204" pitchFamily="34" charset="-122"/>
                <a:sym typeface="Arial" pitchFamily="34" charset="0"/>
              </a:rPr>
              <a:t>稳定性：系统应具有足够的稳定性，以保证系统的正常工作</a:t>
            </a:r>
            <a:endParaRPr lang="zh-CN" altLang="en-US"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626" name="矩形 6"/>
          <p:cNvSpPr/>
          <p:nvPr>
            <p:custDataLst>
              <p:tags r:id="rId5"/>
            </p:custDataLst>
          </p:nvPr>
        </p:nvSpPr>
        <p:spPr>
          <a:xfrm>
            <a:off x="3453339" y="263653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sym typeface="Arial" pitchFamily="34" charset="0"/>
            </a:endParaRPr>
          </a:p>
        </p:txBody>
      </p:sp>
      <p:sp>
        <p:nvSpPr>
          <p:cNvPr id="1049628" name="矩形 11"/>
          <p:cNvSpPr/>
          <p:nvPr>
            <p:custDataLst>
              <p:tags r:id="rId6"/>
            </p:custDataLst>
          </p:nvPr>
        </p:nvSpPr>
        <p:spPr>
          <a:xfrm>
            <a:off x="3827079" y="263079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sym typeface="Arial" pitchFamily="34" charset="0"/>
            </a:endParaRPr>
          </a:p>
        </p:txBody>
      </p:sp>
      <p:sp>
        <p:nvSpPr>
          <p:cNvPr id="1049630" name="TextBox 2"/>
          <p:cNvSpPr txBox="1"/>
          <p:nvPr>
            <p:custDataLst>
              <p:tags r:id="rId7"/>
            </p:custDataLst>
          </p:nvPr>
        </p:nvSpPr>
        <p:spPr>
          <a:xfrm>
            <a:off x="3607682" y="3209898"/>
            <a:ext cx="2278952" cy="1840235"/>
          </a:xfrm>
          <a:prstGeom prst="rect">
            <a:avLst/>
          </a:prstGeom>
          <a:noFill/>
        </p:spPr>
        <p:txBody>
          <a:bodyPr wrap="square" rtlCol="0">
            <a:normAutofit fontScale="9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准确性：系统应具有足够的准确性，以保证系统的输出与输入之间的误差在允许范围内</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632" name="矩形 33"/>
          <p:cNvSpPr/>
          <p:nvPr>
            <p:custDataLst>
              <p:tags r:id="rId8"/>
            </p:custDataLst>
          </p:nvPr>
        </p:nvSpPr>
        <p:spPr>
          <a:xfrm>
            <a:off x="6247459" y="263653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sym typeface="Arial" pitchFamily="34" charset="0"/>
            </a:endParaRPr>
          </a:p>
        </p:txBody>
      </p:sp>
      <p:sp>
        <p:nvSpPr>
          <p:cNvPr id="1049634" name="矩形 37"/>
          <p:cNvSpPr/>
          <p:nvPr>
            <p:custDataLst>
              <p:tags r:id="rId9"/>
            </p:custDataLst>
          </p:nvPr>
        </p:nvSpPr>
        <p:spPr>
          <a:xfrm>
            <a:off x="6602065" y="263079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sym typeface="Arial" pitchFamily="34" charset="0"/>
            </a:endParaRPr>
          </a:p>
        </p:txBody>
      </p:sp>
      <p:sp>
        <p:nvSpPr>
          <p:cNvPr id="1049636" name="TextBox 2"/>
          <p:cNvSpPr txBox="1"/>
          <p:nvPr>
            <p:custDataLst>
              <p:tags r:id="rId10"/>
            </p:custDataLst>
          </p:nvPr>
        </p:nvSpPr>
        <p:spPr>
          <a:xfrm>
            <a:off x="6402440" y="320989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dk1">
                    <a:lumMod val="80000"/>
                    <a:lumOff val="20000"/>
                  </a:schemeClr>
                </a:solidFill>
                <a:latin typeface="+mn-ea"/>
                <a:cs typeface="微软雅黑" panose="020b0503020204020204" pitchFamily="34" charset="-122"/>
                <a:sym typeface="Arial" pitchFamily="34" charset="0"/>
              </a:rPr>
              <a:t>快速性：系统应具有足够的快速性，以保证系统的响应速度满足实际需求</a:t>
            </a:r>
            <a:endParaRPr lang="zh-CN" altLang="en-US"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638" name="矩形 34"/>
          <p:cNvSpPr/>
          <p:nvPr>
            <p:custDataLst>
              <p:tags r:id="rId11"/>
            </p:custDataLst>
          </p:nvPr>
        </p:nvSpPr>
        <p:spPr>
          <a:xfrm>
            <a:off x="9035839" y="263653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sym typeface="Arial" pitchFamily="34" charset="0"/>
            </a:endParaRPr>
          </a:p>
        </p:txBody>
      </p:sp>
      <p:sp>
        <p:nvSpPr>
          <p:cNvPr id="1049640" name="矩形 38"/>
          <p:cNvSpPr/>
          <p:nvPr>
            <p:custDataLst>
              <p:tags r:id="rId12"/>
            </p:custDataLst>
          </p:nvPr>
        </p:nvSpPr>
        <p:spPr>
          <a:xfrm>
            <a:off x="9409579" y="263079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sym typeface="Arial" pitchFamily="34" charset="0"/>
            </a:endParaRPr>
          </a:p>
        </p:txBody>
      </p:sp>
      <p:sp>
        <p:nvSpPr>
          <p:cNvPr id="1049642" name="TextBox 2"/>
          <p:cNvSpPr txBox="1"/>
          <p:nvPr>
            <p:custDataLst>
              <p:tags r:id="rId13"/>
            </p:custDataLst>
          </p:nvPr>
        </p:nvSpPr>
        <p:spPr>
          <a:xfrm>
            <a:off x="9190820" y="3209898"/>
            <a:ext cx="2278952" cy="1840235"/>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dk1">
                    <a:lumMod val="80000"/>
                    <a:lumOff val="20000"/>
                  </a:schemeClr>
                </a:solidFill>
                <a:latin typeface="+mn-ea"/>
                <a:cs typeface="微软雅黑" panose="020b0503020204020204" pitchFamily="34" charset="-122"/>
                <a:sym typeface="Arial" pitchFamily="34" charset="0"/>
              </a:rPr>
              <a:t>鲁棒性：系统应具有足够的鲁棒性，以保证系统在受到干扰时仍能保持稳定工作</a:t>
            </a:r>
            <a:endParaRPr lang="zh-CN" altLang="en-US"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1" name=""/>
        <p:cNvGrpSpPr/>
        <p:nvPr/>
      </p:nvGrpSpPr>
      <p:grpSpPr>
        <a:xfrm>
          <a:off x="0" y="0"/>
          <a:ext cx="0" cy="0"/>
        </a:xfrm>
      </p:grpSpPr>
      <p:sp>
        <p:nvSpPr>
          <p:cNvPr id="1049688" name="标题 2"/>
          <p:cNvSpPr>
            <a:spLocks noGrp="1"/>
          </p:cNvSpPr>
          <p:nvPr>
            <p:ph type="title" idx="2"/>
          </p:nvPr>
        </p:nvSpPr>
        <p:spPr/>
        <p:txBody>
          <a:bodyPr/>
          <a:lstStyle/>
          <a:p>
            <a:r>
              <a:rPr lang="zh-CN" altLang="en-US"/>
              <a:t>均匀控制系统的设计步骤</a:t>
            </a:r>
            <a:endParaRPr lang="zh-CN" altLang="en-US"/>
          </a:p>
        </p:txBody>
      </p:sp>
      <p:sp>
        <p:nvSpPr>
          <p:cNvPr id="1049690" name="圆角矩形 3"/>
          <p:cNvSpPr/>
          <p:nvPr>
            <p:custDataLst>
              <p:tags r:id="rId2"/>
            </p:custDataLst>
          </p:nvPr>
        </p:nvSpPr>
        <p:spPr>
          <a:xfrm rot="16200000">
            <a:off x="2756680" y="1283239"/>
            <a:ext cx="1122562" cy="5325363"/>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692" name="圆角矩形 4"/>
          <p:cNvSpPr/>
          <p:nvPr>
            <p:custDataLst>
              <p:tags r:id="rId3"/>
            </p:custDataLst>
          </p:nvPr>
        </p:nvSpPr>
        <p:spPr>
          <a:xfrm rot="16200000">
            <a:off x="2756680" y="-121268"/>
            <a:ext cx="1122562" cy="5324974"/>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694" name="圆角矩形 11"/>
          <p:cNvSpPr/>
          <p:nvPr>
            <p:custDataLst>
              <p:tags r:id="rId4"/>
            </p:custDataLst>
          </p:nvPr>
        </p:nvSpPr>
        <p:spPr>
          <a:xfrm rot="16200000">
            <a:off x="8399843" y="-124490"/>
            <a:ext cx="1122562" cy="5325363"/>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696" name="圆角矩形 10"/>
          <p:cNvSpPr/>
          <p:nvPr>
            <p:custDataLst>
              <p:tags r:id="rId5"/>
            </p:custDataLst>
          </p:nvPr>
        </p:nvSpPr>
        <p:spPr>
          <a:xfrm rot="16200000">
            <a:off x="2756680" y="2683878"/>
            <a:ext cx="1122562" cy="5324974"/>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698" name="圆角矩形 31"/>
          <p:cNvSpPr/>
          <p:nvPr>
            <p:custDataLst>
              <p:tags r:id="rId6"/>
            </p:custDataLst>
          </p:nvPr>
        </p:nvSpPr>
        <p:spPr>
          <a:xfrm rot="16200000">
            <a:off x="8399843" y="1278727"/>
            <a:ext cx="1122562" cy="5325363"/>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700" name="圆角矩形 34"/>
          <p:cNvSpPr/>
          <p:nvPr>
            <p:custDataLst>
              <p:tags r:id="rId7"/>
            </p:custDataLst>
          </p:nvPr>
        </p:nvSpPr>
        <p:spPr>
          <a:xfrm rot="16200000">
            <a:off x="8399843" y="2681944"/>
            <a:ext cx="1122562" cy="5325362"/>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702" name="文本框 5"/>
          <p:cNvSpPr txBox="1"/>
          <p:nvPr>
            <p:custDataLst>
              <p:tags r:id="rId8"/>
            </p:custDataLst>
          </p:nvPr>
        </p:nvSpPr>
        <p:spPr>
          <a:xfrm>
            <a:off x="6492577" y="4784514"/>
            <a:ext cx="5101380" cy="1121638"/>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优化改进：根据测试结果对系统进行优化和改进，提高控制效果</a:t>
            </a:r>
            <a:endParaRPr lang="zh-CN" altLang="en-US" sz="2000">
              <a:latin typeface="+mn-ea"/>
              <a:ea typeface="+mn-ea"/>
            </a:endParaRPr>
          </a:p>
        </p:txBody>
      </p:sp>
      <p:sp>
        <p:nvSpPr>
          <p:cNvPr id="1049704" name="文本框 6"/>
          <p:cNvSpPr txBox="1"/>
          <p:nvPr>
            <p:custDataLst>
              <p:tags r:id="rId9"/>
            </p:custDataLst>
          </p:nvPr>
        </p:nvSpPr>
        <p:spPr>
          <a:xfrm>
            <a:off x="6492577" y="3381296"/>
            <a:ext cx="5101380" cy="1121638"/>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系统测试：在实际环境中进行系统测试，验证控制效果</a:t>
            </a:r>
            <a:endParaRPr lang="zh-CN" altLang="en-US" sz="2000">
              <a:latin typeface="+mn-ea"/>
              <a:ea typeface="+mn-ea"/>
            </a:endParaRPr>
          </a:p>
        </p:txBody>
      </p:sp>
      <p:sp>
        <p:nvSpPr>
          <p:cNvPr id="1049706" name="文本框 13"/>
          <p:cNvSpPr txBox="1"/>
          <p:nvPr>
            <p:custDataLst>
              <p:tags r:id="rId10"/>
            </p:custDataLst>
          </p:nvPr>
        </p:nvSpPr>
        <p:spPr>
          <a:xfrm>
            <a:off x="849414" y="4785158"/>
            <a:ext cx="5101380" cy="112256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控制器设计：选择合适的控制器类型，如PID控制器、模糊控制器等</a:t>
            </a:r>
            <a:endParaRPr lang="zh-CN" altLang="en-US" sz="2000">
              <a:latin typeface="+mn-ea"/>
              <a:ea typeface="+mn-ea"/>
            </a:endParaRPr>
          </a:p>
        </p:txBody>
      </p:sp>
      <p:sp>
        <p:nvSpPr>
          <p:cNvPr id="1049708" name="文本框 14"/>
          <p:cNvSpPr txBox="1"/>
          <p:nvPr>
            <p:custDataLst>
              <p:tags r:id="rId11"/>
            </p:custDataLst>
          </p:nvPr>
        </p:nvSpPr>
        <p:spPr>
          <a:xfrm>
            <a:off x="6492577" y="1978079"/>
            <a:ext cx="5101380" cy="1121638"/>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参数调整：通过仿真或实验调整控制器参数，以实现最优控制效果</a:t>
            </a:r>
            <a:endParaRPr lang="zh-CN" altLang="en-US" sz="2000">
              <a:latin typeface="+mn-ea"/>
              <a:ea typeface="+mn-ea"/>
            </a:endParaRPr>
          </a:p>
        </p:txBody>
      </p:sp>
      <p:sp>
        <p:nvSpPr>
          <p:cNvPr id="1049710" name="文本框 15"/>
          <p:cNvSpPr txBox="1"/>
          <p:nvPr>
            <p:custDataLst>
              <p:tags r:id="rId12"/>
            </p:custDataLst>
          </p:nvPr>
        </p:nvSpPr>
        <p:spPr>
          <a:xfrm>
            <a:off x="849414" y="1980013"/>
            <a:ext cx="5101380" cy="112256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确定控制目标：明确需要控制的参数和性能指标</a:t>
            </a:r>
            <a:endParaRPr lang="zh-CN" altLang="en-US" sz="2000">
              <a:latin typeface="+mn-ea"/>
              <a:ea typeface="+mn-ea"/>
            </a:endParaRPr>
          </a:p>
        </p:txBody>
      </p:sp>
      <p:sp>
        <p:nvSpPr>
          <p:cNvPr id="1049712" name="文本框 16"/>
          <p:cNvSpPr txBox="1"/>
          <p:nvPr>
            <p:custDataLst>
              <p:tags r:id="rId13"/>
            </p:custDataLst>
          </p:nvPr>
        </p:nvSpPr>
        <p:spPr>
          <a:xfrm>
            <a:off x="849414" y="3385808"/>
            <a:ext cx="5101380" cy="1121638"/>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系统建模：建立系统的数学模型，包括输入、输出和状态方程</a:t>
            </a:r>
            <a:endParaRPr lang="zh-CN" altLang="en-US" sz="2000">
              <a:latin typeface="+mn-ea"/>
              <a:ea typeface="+mn-ea"/>
            </a:endParaRPr>
          </a:p>
        </p:txBody>
      </p:sp>
      <p:sp>
        <p:nvSpPr>
          <p:cNvPr id="1049714" name="圆角矩形 7"/>
          <p:cNvSpPr/>
          <p:nvPr>
            <p:custDataLst>
              <p:tags r:id="rId14"/>
            </p:custDataLst>
          </p:nvPr>
        </p:nvSpPr>
        <p:spPr>
          <a:xfrm rot="16200000">
            <a:off x="153284" y="3886635"/>
            <a:ext cx="1120714" cy="11731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716" name="圆角矩形 8"/>
          <p:cNvSpPr/>
          <p:nvPr>
            <p:custDataLst>
              <p:tags r:id="rId15"/>
            </p:custDataLst>
          </p:nvPr>
        </p:nvSpPr>
        <p:spPr>
          <a:xfrm rot="16200000">
            <a:off x="153284" y="2482129"/>
            <a:ext cx="1120714" cy="11731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718" name="圆角矩形 12"/>
          <p:cNvSpPr/>
          <p:nvPr>
            <p:custDataLst>
              <p:tags r:id="rId16"/>
            </p:custDataLst>
          </p:nvPr>
        </p:nvSpPr>
        <p:spPr>
          <a:xfrm rot="16200000">
            <a:off x="5796447" y="2479551"/>
            <a:ext cx="1120714" cy="11731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720" name="圆角矩形 27"/>
          <p:cNvSpPr/>
          <p:nvPr>
            <p:custDataLst>
              <p:tags r:id="rId17"/>
            </p:custDataLst>
          </p:nvPr>
        </p:nvSpPr>
        <p:spPr>
          <a:xfrm rot="16200000">
            <a:off x="153284" y="5286629"/>
            <a:ext cx="1120714" cy="11731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722" name="圆角矩形 32"/>
          <p:cNvSpPr/>
          <p:nvPr>
            <p:custDataLst>
              <p:tags r:id="rId18"/>
            </p:custDataLst>
          </p:nvPr>
        </p:nvSpPr>
        <p:spPr>
          <a:xfrm rot="16200000">
            <a:off x="5796447" y="3882768"/>
            <a:ext cx="1120714" cy="11731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724" name="圆角矩形 35"/>
          <p:cNvSpPr/>
          <p:nvPr>
            <p:custDataLst>
              <p:tags r:id="rId19"/>
            </p:custDataLst>
          </p:nvPr>
        </p:nvSpPr>
        <p:spPr>
          <a:xfrm rot="16200000">
            <a:off x="5796447" y="5285985"/>
            <a:ext cx="1120714" cy="11731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https://d.book118.com/978070054060006023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添加副标题"/>
  <p:tag name="KSO_WM_UNIT_TYPE" val="b"/>
  <p:tag name="KSO_WM_UNIT_VALUE" val="17"/>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5"/>
  <p:tag name="KSO_WM_UNIT_INDEX" val="5"/>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
  <p:tag name="KSO_WM_UNIT_INDEX" val="3"/>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
  <p:tag name="KSO_WM_UNIT_INDEX" val="4"/>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3*e*1"/>
  <p:tag name="KSO_WM_UNIT_INDEX" val="1"/>
  <p:tag name="KSO_WM_UNIT_LAYERLEVEL" val="1"/>
  <p:tag name="KSO_WM_UNIT_NOCLEAR" val="0"/>
  <p:tag name="KSO_WM_UNIT_PRESET_TEXT" val="PART ONE"/>
  <p:tag name="KSO_WM_UNIT_TYPE" val="e"/>
  <p:tag name="KSO_WM_UNIT_VALUE" val="6"/>
</p:tagLst>
</file>

<file path=ppt/tags/tag3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3"/>
  <p:tag name="KSO_WM_UNIT_INDEX" val="3"/>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3"/>
  <p:tag name="KSO_WM_UNIT_INDEX" val="3"/>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 YOU"/>
  <p:tag name="KSO_WM_UNIT_TYPE" val="a"/>
  <p:tag name="KSO_WM_UNIT_VALUE" val="10"/>
</p:tagLst>
</file>

<file path=ppt/tags/tag9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9.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_0**"/>
  <p:tag name="KSO_WM_UNIT_LAYERLEVEL" val="1"/>
</p:tagLst>
</file>

<file path=ppt/tags/tag110.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_0**"/>
  <p:tag name="KSO_WM_UNIT_LAYERLEVEL" val="1"/>
</p:tagLst>
</file>

<file path=ppt/tags/tag11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9"/>
</p:tagLst>
</file>

<file path=ppt/tags/tag112.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13.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14.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1*b*1"/>
  <p:tag name="KSO_WM_UNIT_INDEX" val="1"/>
  <p:tag name="KSO_WM_UNIT_ISCONTENTSTITLE" val="0"/>
  <p:tag name="KSO_WM_UNIT_ISNUMDGMTITLE" val="0"/>
  <p:tag name="KSO_WM_UNIT_LAYERLEVEL" val="1"/>
  <p:tag name="KSO_WM_UNIT_NOCLEAR" val="0"/>
  <p:tag name="KSO_WM_UNIT_PRESET_TEXT" val="添加副标题"/>
  <p:tag name="KSO_WM_UNIT_TYPE" val="b"/>
  <p:tag name="KSO_WM_UNIT_VALUE" val="17"/>
</p:tagLst>
</file>

<file path=ppt/tags/tag115.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116.xml><?xml version="1.0" encoding="utf-8"?>
<p:tagLst xmlns:p="http://schemas.openxmlformats.org/presentationml/2006/main">
  <p:tag name="KSO_WM_BEAUTIFY_FLAG" val="#wm#"/>
  <p:tag name="KSO_WM_SLIDE_CONTENT_AREA" val="{&quot;left&quot;:&quot;59.15&quot;,&quot;top&quot;:&quot;78.05&quot;,&quot;width&quot;:&quot;530.55&quot;,&quot;height&quot;:&quot;334.2&quot;}"/>
  <p:tag name="KSO_WM_SLIDE_ID" val="custom20230291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9"/>
</p:tagLst>
</file>

<file path=ppt/tags/tag11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i*1_1_1"/>
  <p:tag name="KSO_WM_UNIT_INDEX" val="1_1_1"/>
  <p:tag name="KSO_WM_UNIT_LAYERLEVEL" val="1_1_1"/>
  <p:tag name="KSO_WM_UNIT_PRESET_TEXT" val="PART One"/>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i*1_2_1"/>
  <p:tag name="KSO_WM_UNIT_INDEX" val="1_2_1"/>
  <p:tag name="KSO_WM_UNIT_LAYERLEVEL" val="1_1_1"/>
  <p:tag name="KSO_WM_UNIT_PRESET_TEXT" val="PART Two"/>
  <p:tag name="KSO_WM_UNIT_SUBTYPE" val="d"/>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6"/>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i*1_3_1"/>
  <p:tag name="KSO_WM_UNIT_INDEX" val="1_3_1"/>
  <p:tag name="KSO_WM_UNIT_LAYERLEVEL" val="1_1_1"/>
  <p:tag name="KSO_WM_UNIT_PRESET_TEXT" val="PART Three"/>
  <p:tag name="KSO_WM_UNIT_SUBTYPE" val="d"/>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6"/>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i*1_4_1"/>
  <p:tag name="KSO_WM_UNIT_INDEX" val="1_4_1"/>
  <p:tag name="KSO_WM_UNIT_LAYERLEVEL" val="1_1_1"/>
  <p:tag name="KSO_WM_UNIT_PRESET_TEXT" val="PART Four"/>
  <p:tag name="KSO_WM_UNIT_SUBTYPE" val="d"/>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6"/>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i*1_5_1"/>
  <p:tag name="KSO_WM_UNIT_INDEX" val="1_5_1"/>
  <p:tag name="KSO_WM_UNIT_LAYERLEVEL" val="1_1_1"/>
  <p:tag name="KSO_WM_UNIT_PRESET_TEXT" val="PART Five"/>
  <p:tag name="KSO_WM_UNIT_SUBTYPE" val="d"/>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6"/>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i*1_6_1"/>
  <p:tag name="KSO_WM_UNIT_INDEX" val="1_6_1"/>
  <p:tag name="KSO_WM_UNIT_LAYERLEVEL" val="1_1_1"/>
  <p:tag name="KSO_WM_UNIT_PRESET_TEXT" val="PART Six"/>
  <p:tag name="KSO_WM_UNIT_SUBTYPE" val="d"/>
  <p:tag name="KSO_WM_UNIT_TYPE" val="l_h_i"/>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a*1_6_1"/>
  <p:tag name="KSO_WM_UNIT_INDEX" val="1_6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6"/>
</p:tagLst>
</file>

<file path=ppt/tags/tag130.xml><?xml version="1.0" encoding="utf-8"?>
<p:tagLst xmlns:p="http://schemas.openxmlformats.org/presentationml/2006/main">
  <p:tag name="KSO_WM_BEAUTIFY_FLAG" val="#wm#"/>
  <p:tag name="KSO_WM_DIAGRAM_GROUP_CODE" val="l1-1"/>
  <p:tag name="KSO_WM_SLIDE_DIAGTYPE" val="l"/>
  <p:tag name="KSO_WM_SLIDE_ID" val="custom20230291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4、7、12、13、14、15、16、17、18、20、24、25、28、33、36、40、43、44"/>
</p:tagLst>
</file>

<file path=ppt/tags/tag131.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1"/>
  <p:tag name="KSO_WM_UNIT_CONTENT_GROUP_TYPE" val="contentchip"/>
  <p:tag name="KSO_WM_UNIT_DIAGRAM_ISNUMVISUAL" val="0"/>
  <p:tag name="KSO_WM_UNIT_DIAGRAM_ISREFERUNIT" val="0"/>
  <p:tag name="KSO_WM_UNIT_HIGHLIGHT" val="0"/>
  <p:tag name="KSO_WM_UNIT_ID" val="custom20230291_7*e*1"/>
  <p:tag name="KSO_WM_UNIT_INDEX" val="1"/>
  <p:tag name="KSO_WM_UNIT_LAYERLEVEL" val="1"/>
  <p:tag name="KSO_WM_UNIT_NOCLEAR" val="0"/>
  <p:tag name="KSO_WM_UNIT_PRESET_TEXT" val="PART ONE"/>
  <p:tag name="KSO_WM_UNIT_TYPE" val="e"/>
  <p:tag name="KSO_WM_UNIT_VALUE" val="6"/>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33.xml><?xml version="1.0" encoding="utf-8"?>
<p:tagLst xmlns:p="http://schemas.openxmlformats.org/presentationml/2006/main">
  <p:tag name="KSO_WM_BEAUTIFY_FLAG" val="#wm#"/>
  <p:tag name="KSO_WM_SLIDE_CONTENT_AREA" val="{&quot;left&quot;:&quot;415.85&quot;,&quot;top&quot;:&quot;48.35&quot;,&quot;width&quot;:&quot;529.95&quot;,&quot;height&quot;:&quot;431.55&quot;}"/>
  <p:tag name="KSO_WM_SLIDE_ID" val="custom2023029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4、7、12、13、14、15、16、17、18、20、24、25、28、33、36、40、43、44"/>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1"/>
  <p:tag name="KSO_WM_UNIT_CONTENT_GROUP_TYPE" val="contentchip"/>
  <p:tag name="KSO_WM_UNIT_DIAGRAM_ISNUMVISUAL" val="0"/>
  <p:tag name="KSO_WM_UNIT_DIAGRAM_ISREFERUNIT" val="0"/>
  <p:tag name="KSO_WM_UNIT_HIGHLIGHT" val="0"/>
  <p:tag name="KSO_WM_UNIT_ID" val="custom20230291_7*e*1"/>
  <p:tag name="KSO_WM_UNIT_INDEX" val="1"/>
  <p:tag name="KSO_WM_UNIT_LAYERLEVEL" val="1"/>
  <p:tag name="KSO_WM_UNIT_NOCLEAR" val="0"/>
  <p:tag name="KSO_WM_UNIT_PRESET_TEXT" val="PART TWO"/>
  <p:tag name="KSO_WM_UNIT_TYPE" val="e"/>
  <p:tag name="KSO_WM_UNIT_VALUE" val="6"/>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36.xml><?xml version="1.0" encoding="utf-8"?>
<p:tagLst xmlns:p="http://schemas.openxmlformats.org/presentationml/2006/main">
  <p:tag name="KSO_WM_BEAUTIFY_FLAG" val="#wm#"/>
  <p:tag name="KSO_WM_SLIDE_CONTENT_AREA" val="{&quot;left&quot;:&quot;415.85&quot;,&quot;top&quot;:&quot;48.35&quot;,&quot;width&quot;:&quot;529.95&quot;,&quot;height&quot;:&quot;431.55&quot;}"/>
  <p:tag name="KSO_WM_SLIDE_ID" val="custom2023029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4、7、12、13、14、15、16、17、18、20、24、25、28、33、36、40、43、44"/>
</p:tagLst>
</file>

<file path=ppt/tags/tag13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4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4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4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177.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1"/>
  <p:tag name="KSO_WM_UNIT_CONTENT_GROUP_TYPE" val="contentchip"/>
  <p:tag name="KSO_WM_UNIT_DIAGRAM_ISNUMVISUAL" val="0"/>
  <p:tag name="KSO_WM_UNIT_DIAGRAM_ISREFERUNIT" val="0"/>
  <p:tag name="KSO_WM_UNIT_HIGHLIGHT" val="0"/>
  <p:tag name="KSO_WM_UNIT_ID" val="custom20230291_7*e*1"/>
  <p:tag name="KSO_WM_UNIT_INDEX" val="1"/>
  <p:tag name="KSO_WM_UNIT_LAYERLEVEL" val="1"/>
  <p:tag name="KSO_WM_UNIT_NOCLEAR" val="0"/>
  <p:tag name="KSO_WM_UNIT_PRESET_TEXT" val="PART THREE"/>
  <p:tag name="KSO_WM_UNIT_TYPE" val="e"/>
  <p:tag name="KSO_WM_UNIT_VALUE" val="6"/>
</p:tagLst>
</file>

<file path=ppt/tags/tag178.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79.xml><?xml version="1.0" encoding="utf-8"?>
<p:tagLst xmlns:p="http://schemas.openxmlformats.org/presentationml/2006/main">
  <p:tag name="KSO_WM_BEAUTIFY_FLAG" val="#wm#"/>
  <p:tag name="KSO_WM_SLIDE_CONTENT_AREA" val="{&quot;left&quot;:&quot;415.85&quot;,&quot;top&quot;:&quot;48.35&quot;,&quot;width&quot;:&quot;529.95&quot;,&quot;height&quot;:&quot;431.55&quot;}"/>
  <p:tag name="KSO_WM_SLIDE_ID" val="custom2023029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4、7、12、13、14、15、16、17、18、20、24、25、28、33、36、40、43、44"/>
</p:tagLst>
</file>

<file path=ppt/tags/tag18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28.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1"/>
  <p:tag name="KSO_WM_UNIT_CONTENT_GROUP_TYPE" val="contentchip"/>
  <p:tag name="KSO_WM_UNIT_DIAGRAM_ISNUMVISUAL" val="0"/>
  <p:tag name="KSO_WM_UNIT_DIAGRAM_ISREFERUNIT" val="0"/>
  <p:tag name="KSO_WM_UNIT_HIGHLIGHT" val="0"/>
  <p:tag name="KSO_WM_UNIT_ID" val="custom20230291_7*e*1"/>
  <p:tag name="KSO_WM_UNIT_INDEX" val="1"/>
  <p:tag name="KSO_WM_UNIT_LAYERLEVEL" val="1"/>
  <p:tag name="KSO_WM_UNIT_NOCLEAR" val="0"/>
  <p:tag name="KSO_WM_UNIT_PRESET_TEXT" val="PART FOUR"/>
  <p:tag name="KSO_WM_UNIT_TYPE" val="e"/>
  <p:tag name="KSO_WM_UNIT_VALUE" val="6"/>
</p:tagLst>
</file>

<file path=ppt/tags/tag229.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230.xml><?xml version="1.0" encoding="utf-8"?>
<p:tagLst xmlns:p="http://schemas.openxmlformats.org/presentationml/2006/main">
  <p:tag name="KSO_WM_BEAUTIFY_FLAG" val="#wm#"/>
  <p:tag name="KSO_WM_SLIDE_CONTENT_AREA" val="{&quot;left&quot;:&quot;415.85&quot;,&quot;top&quot;:&quot;48.35&quot;,&quot;width&quot;:&quot;529.95&quot;,&quot;height&quot;:&quot;431.55&quot;}"/>
  <p:tag name="KSO_WM_SLIDE_ID" val="custom2023029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4、7、12、13、14、15、16、17、18、20、24、25、28、33、36、40、43、44"/>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3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3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23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4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24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2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4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i*1_2_1"/>
  <p:tag name="KSO_WM_UNIT_INDEX" val="1_2_1"/>
  <p:tag name="KSO_WM_UNIT_LAYERLEVEL" val="1_1_1"/>
  <p:tag name="KSO_WM_UNIT_TYPE" val="l_h_i"/>
</p:tagLst>
</file>

<file path=ppt/tags/tag24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i*1_1_1"/>
  <p:tag name="KSO_WM_UNIT_INDEX" val="1_1_1"/>
  <p:tag name="KSO_WM_UNIT_LAYERLEVEL" val="1_1_1"/>
  <p:tag name="KSO_WM_UNIT_TYPE" val="l_h_i"/>
</p:tagLst>
</file>

<file path=ppt/tags/tag24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i*1_4_1"/>
  <p:tag name="KSO_WM_UNIT_INDEX" val="1_4_1"/>
  <p:tag name="KSO_WM_UNIT_LAYERLEVEL" val="1_1_1"/>
  <p:tag name="KSO_WM_UNIT_TYPE" val="l_h_i"/>
</p:tagLst>
</file>

<file path=ppt/tags/tag24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i*1_3_1"/>
  <p:tag name="KSO_WM_UNIT_INDEX" val="1_3_1"/>
  <p:tag name="KSO_WM_UNIT_LAYERLEVEL" val="1_1_1"/>
  <p:tag name="KSO_WM_UNIT_TYPE" val="l_h_i"/>
</p:tagLst>
</file>

<file path=ppt/tags/tag24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i*1_5_1"/>
  <p:tag name="KSO_WM_UNIT_INDEX" val="1_5_1"/>
  <p:tag name="KSO_WM_UNIT_LAYERLEVEL" val="1_1_1"/>
  <p:tag name="KSO_WM_UNIT_TYPE" val="l_h_i"/>
</p:tagLst>
</file>

<file path=ppt/tags/tag24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i*1_6_1"/>
  <p:tag name="KSO_WM_UNIT_INDEX" val="1_6_1"/>
  <p:tag name="KSO_WM_UNIT_LAYERLEVEL" val="1_1_1"/>
  <p:tag name="KSO_WM_UNIT_TYPE" val="l_h_i"/>
</p:tagLst>
</file>

<file path=ppt/tags/tag2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6_1"/>
  <p:tag name="KSO_WM_UNIT_INDEX" val="1_6_1"/>
  <p:tag name="KSO_WM_UNIT_LAYERLEVEL" val="1_1_1"/>
  <p:tag name="KSO_WM_UNIT_NOCLEAR" val="0"/>
  <p:tag name="KSO_WM_UNIT_PRESET_TEXT" val="单击此处输入你的正文，文字是您思想的提炼。"/>
  <p:tag name="KSO_WM_UNIT_SUBTYPE" val="a"/>
  <p:tag name="KSO_WM_UNIT_TYPE" val="l_h_f"/>
</p:tagLst>
</file>

<file path=ppt/tags/tag2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5_1"/>
  <p:tag name="KSO_WM_UNIT_INDEX" val="1_5_1"/>
  <p:tag name="KSO_WM_UNIT_LAYERLEVEL" val="1_1_1"/>
  <p:tag name="KSO_WM_UNIT_NOCLEAR" val="0"/>
  <p:tag name="KSO_WM_UNIT_PRESET_TEXT" val="单击此处输入你的正文，文字是您思想的提炼。"/>
  <p:tag name="KSO_WM_UNIT_SUBTYPE" val="a"/>
  <p:tag name="KSO_WM_UNIT_TYPE" val="l_h_f"/>
</p:tagLst>
</file>

<file path=ppt/tags/tag2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2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2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25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2_2"/>
  <p:tag name="KSO_WM_UNIT_INDEX" val="1_2_2"/>
  <p:tag name="KSO_WM_UNIT_LAYERLEVEL" val="1_1_1"/>
  <p:tag name="KSO_WM_UNIT_TYPE" val="l_h_i"/>
</p:tagLst>
</file>

<file path=ppt/tags/tag25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1_2"/>
  <p:tag name="KSO_WM_UNIT_INDEX" val="1_1_2"/>
  <p:tag name="KSO_WM_UNIT_LAYERLEVEL" val="1_1_1"/>
  <p:tag name="KSO_WM_UNIT_TYPE" val="l_h_i"/>
</p:tagLst>
</file>

<file path=ppt/tags/tag25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4_2"/>
  <p:tag name="KSO_WM_UNIT_INDEX" val="1_4_2"/>
  <p:tag name="KSO_WM_UNIT_LAYERLEVEL" val="1_1_1"/>
  <p:tag name="KSO_WM_UNIT_TYPE" val="l_h_i"/>
</p:tagLst>
</file>

<file path=ppt/tags/tag25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3_2"/>
  <p:tag name="KSO_WM_UNIT_INDEX" val="1_3_2"/>
  <p:tag name="KSO_WM_UNIT_LAYERLEVEL" val="1_1_1"/>
  <p:tag name="KSO_WM_UNIT_TYPE" val="l_h_i"/>
</p:tagLst>
</file>

<file path=ppt/tags/tag25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5_2"/>
  <p:tag name="KSO_WM_UNIT_INDEX" val="1_5_2"/>
  <p:tag name="KSO_WM_UNIT_LAYERLEVEL" val="1_1_1"/>
  <p:tag name="KSO_WM_UNIT_TYPE" val="l_h_i"/>
</p:tagLst>
</file>

<file path=ppt/tags/tag26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6_2"/>
  <p:tag name="KSO_WM_UNIT_INDEX" val="1_6_2"/>
  <p:tag name="KSO_WM_UNIT_LAYERLEVEL" val="1_1_1"/>
  <p:tag name="KSO_WM_UNIT_TYPE" val="l_h_i"/>
</p:tagLst>
</file>

<file path=ppt/tags/tag26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66">
      <a:dk1>
        <a:sysClr val="windowText" lastClr="000000"/>
      </a:dk1>
      <a:lt1>
        <a:sysClr val="window" lastClr="FFFFFF"/>
      </a:lt1>
      <a:dk2>
        <a:srgbClr val="005FD3"/>
      </a:dk2>
      <a:lt2>
        <a:srgbClr val="F6FAFF"/>
      </a:lt2>
      <a:accent1>
        <a:srgbClr val="4799FF"/>
      </a:accent1>
      <a:accent2>
        <a:srgbClr val="39C0FD"/>
      </a:accent2>
      <a:accent3>
        <a:srgbClr val="53D174"/>
      </a:accent3>
      <a:accent4>
        <a:srgbClr val="9FD739"/>
      </a:accent4>
      <a:accent5>
        <a:srgbClr val="FFD769"/>
      </a:accent5>
      <a:accent6>
        <a:srgbClr val="FE7962"/>
      </a:accent6>
      <a:hlink>
        <a:srgbClr val="0563C1"/>
      </a:hlink>
      <a:folHlink>
        <a:srgbClr val="954D72"/>
      </a:folHlink>
    </a:clrScheme>
    <a:fontScheme name="自定义 58">
      <a:majorFont>
        <a:latin typeface="汉仪粗圆简"/>
        <a:ea typeface="汉仪粗圆简"/>
        <a:cs typeface="Arial"/>
      </a:majorFont>
      <a:minorFont>
        <a:latin typeface="汉仪粗圆简"/>
        <a:ea typeface="汉仪粗圆简"/>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15</Slides>
  <Notes>1</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15</vt:i4>
      </vt:variant>
    </vt:vector>
  </HeadingPairs>
  <TitlesOfParts>
    <vt:vector baseType="lpstr" size="24">
      <vt:lpstr>Arial</vt:lpstr>
      <vt:lpstr>Calibri</vt:lpstr>
      <vt:lpstr>汉仪粗圆简</vt:lpstr>
      <vt:lpstr>Wingdings</vt:lpstr>
      <vt:lpstr>江城圆体 700W</vt:lpstr>
      <vt:lpstr>Calibri Light</vt:lpstr>
      <vt:lpstr>宋体</vt:lpstr>
      <vt:lpstr>微软雅黑</vt:lpstr>
      <vt:lpstr>Office Theme</vt:lpstr>
      <vt:lpstr>均匀控制系统的PPT课件大纲</vt:lpstr>
      <vt:lpstr>目录</vt:lpstr>
      <vt:lpstr>单击添加章节标题</vt:lpstr>
      <vt:lpstr>均匀控制系统概述</vt:lpstr>
      <vt:lpstr>均匀控制系统的定义</vt:lpstr>
      <vt:lpstr>均匀控制系统的应用领域</vt:lpstr>
      <vt:lpstr>均匀控制系统的重要性</vt:lpstr>
      <vt:lpstr>均匀控制系统的基本原理</vt:lpstr>
      <vt:lpstr>均匀控制系统的基本组成</vt:lpstr>
      <vt:lpstr>均匀控制系统的基本原理</vt:lpstr>
      <vt:lpstr>均匀控制系统的基本特点</vt:lpstr>
      <vt:lpstr>均匀控制系统的设计方法</vt:lpstr>
      <vt:lpstr>均匀控制系统的设计原则</vt:lpstr>
      <vt:lpstr>均匀控制系统的设计步骤</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2024-08-30T00:20:45.849</cp:lastPrinted>
  <dcterms:created xsi:type="dcterms:W3CDTF">2024-08-29T16:20:45Z</dcterms:created>
  <dcterms:modified xsi:type="dcterms:W3CDTF">2024-08-29T16:20:48Z</dcterms:modified>
</cp:coreProperties>
</file>