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912AB-DDD2-4192-8FF4-65FF271E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D2F5F-B486-4BF6-851C-C6628FA7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ED4AC-1319-4CED-B6B6-378F6CC9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97341-F282-4A05-A1EB-C223F2BF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73673-24E3-41E4-A0C9-A0F33B97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D2689-6C45-4AAC-B0D6-D27C668E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DA81F-D911-4981-9988-237F9B2E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E91B3-D53F-4F76-9C1B-E5182327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7113C-FE00-4C4B-8926-B284D2824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ECD85-699F-488E-BF8C-C570FB8C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AD987-DB7D-401A-90B1-12EA7AA1C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11411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输尿管软镜使用与维护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输尿管软镜维护保养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输尿管软镜的优点与局限性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使用输尿管软镜的注意事项与风险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输尿管软镜的发展趋势与未来展望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用途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输尿管软镜是一种用于诊断和治疗泌尿系统疾病的医疗设备，具有可弯曲的镜体和高清摄像系统。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输尿管软镜主要用于观察肾脏、输尿管和膀胱等泌尿系统器官，进行诊断和微创治疗。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51" r="200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输尿管软镜通过自然腔道进入泌尿系统，利用高清摄像系统将图像传输到监视器上，医生通过观察图像进行诊断和治疗。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输尿管软镜由镜体、摄像系统和手柄等部分组成，镜体可弯曲以适应不同角度的观察需求。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工作原理与构造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输尿管软镜适用于需要进行泌尿系统诊断和治疗的成年患者。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输尿管软镜主要用于诊断和治疗泌尿系统结石、肿瘤、炎症等疾病，也可用于肾盂肾炎、肾结核等疾病的诊断。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适用人群与适用症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输尿管软镜使用方法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对患者进行全面评估，了解病情和手术适应症，确保手术安全。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确保输尿管软镜及其附件完好无损，消毒合格，备用。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告知患者手术目的、过程及注意事项，消除患者紧张情绪，签署知情同意书。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根据患者情况选择合适的麻醉方式，确保手术顺利进行。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在膀胱镜的引导下，将输尿管软镜插入输尿管内，直至达到结石部位。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输尿管软镜置入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通过输尿管软镜将结石粉碎成细小颗粒，便于排出。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碎石操作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留置输尿管支架，定期复查，确保结石排净。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注意观察尿液颜色、尿量等变化，及时发现异常情况。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观察排尿情况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按照医生建议定期进行复查，了解结石排出情况。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适当调整饮食结构，增加水分摄入，促进排尿。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保持尿道口清洁干燥，预防尿路感染。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输尿管软镜维护保养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使用柔软的棉布蘸取适量的清水或专用清洁剂，轻轻擦拭软镜的外表面，注意避免划伤镜面。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将软镜放入消毒液中浸泡或使用消毒湿巾擦拭，确保消毒彻底，防止交叉感染。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31" r="3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68" r="1446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577" b="1157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将软镜存放在干燥、通风、避光的地方，避免长时间暴露在阳光或潮湿环境中。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定期检查软镜的完好性，如有损坏应及时维修或更换，保持软镜的正常使用状态。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存储与保养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https://d.book118.com/978071141132006026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2024-09-04T09:55:20.177</cp:lastPrinted>
  <dcterms:created xsi:type="dcterms:W3CDTF">2024-09-04T01:55:20Z</dcterms:created>
  <dcterms:modified xsi:type="dcterms:W3CDTF">2024-09-04T01:55:22Z</dcterms:modified>
</cp:coreProperties>
</file>