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DCD1F-B24E-4CEA-9609-661F1076B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5EB0D-8482-4350-88B3-BF9513605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D327A5-82EA-43DE-856D-53DB5C12B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33ABF-B9FE-4A05-AC3D-196AEC29D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729902-9424-493D-A75C-5868B983D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573571-47DE-4F80-8298-75E16A597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B65C6A-3BFF-44D2-B7A6-75578C355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84B57-DA32-428B-8248-5A71A6FBC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9C2A9-AD81-4192-BEF2-77F7A74EF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95661-64BE-4F0A-AE7B-1B1258C6F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C2C068-7EE8-4E2C-A892-66B7AB7F5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7206211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医疗纠纷预防和处理条例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医疗纠纷的法律责任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医疗纠纷预防和处理案例分析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是指医患双方在诊疗、护理等医疗活动过程中产生的争议和纠纷，包括对诊疗结果、医疗行为、护理措施等方面的异议和纠纷。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医疗纠纷的特点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具有专业性强、涉及面广、处理难度大等特点，往往涉及到患者的生命健康权益和医疗机构的声誉及经济利益。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按性质分类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可分为技术性纠纷和非技术性纠纷。技术性纠纷主要涉及诊疗技术方面的问题，如诊断错误、治疗不当等；非技术性纠纷则主要涉及服务态度、沟通协调等方面的问题。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按影响程度分类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可分为轻微纠纷、一般纠纷和重大纠纷。轻微纠纷通常可以通过协商解决，一般纠纷可能需要通过调解或仲裁解决，而重大纠纷则可能涉及法律诉讼。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0" r="23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医患沟通不畅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医患之间信息不对称，导致沟通不畅，患者对诊疗过程和结果不理解或不满意。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医疗事故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由于医护人员的过失或疏忽导致的医疗事故，如手术失误、用药错误等。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医疗服务质量问题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医疗机构或医护人员在医疗服务过程中存在疏忽、不规范操作等问题，导致患者权益受损。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诊疗结果与预期不符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由于医学的复杂性和不确定性，诊疗结果有时可能无法达到患者的预期，从而引发纠纷。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医疗纠纷的起因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医疗机构和医务人员应遵循医疗规范和操作规程，确保医疗服务质量和安全。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严格遵守医疗规范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417" r="10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强化医疗技术培训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完善医疗设备设施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708" r="11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医务人员应持续加强医疗技术培训，提高诊疗水平和能力。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医疗机构应确保医疗设备设施的先进性和可靠性，为患者提供优质的医疗服务。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提高医疗服务质量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医务人员应积极与患者及其家属建立良好的沟通关系，增强信任和合作。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292" r="112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917" r="11917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建立良好医患关系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医生应向患者及其家属详细解释病情、治疗方案及风险，确保患者充分了解并同意治疗方案。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提供详细病情解释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医疗机构应设立投诉渠道，及时回应患者及其家属的投诉和诉求，积极解决矛盾和纠纷。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及时回应患者诉求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加强医患沟通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明确告知义务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医疗机构和医务人员应向患者及其家属明确告知病情、治疗方案、风险及预后等信息。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完善知情同意书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医疗机构应制定详尽的知情同意书，确保患者充分了解并同意治疗方案。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强化告知监管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监管部门应加强对医疗机构和医务人员告知行为的监管，确保告知行为的规范性和合法性。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完善医疗告知制度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建立纠纷信息收集系统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医疗机构应建立医疗纠纷信息收集系统，及时收集、整理和分析纠纷案例，为预防和处理纠纷提供依据。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制定预警指标体系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医疗机构应根据实际情况制定预警指标体系，对可能引发纠纷的风险因素进行监测和预警，及时采取措施预防纠纷的发生。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设立纠纷处理专责部门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医疗机构应设立专门的纠纷处理部门，负责处理医疗纠纷和投诉。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建立医疗纠纷预警机制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https://d.book118.com/978072062114006047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2024-09-29T02:30:56.849</cp:lastPrinted>
  <dcterms:created xsi:type="dcterms:W3CDTF">2024-09-28T18:30:56Z</dcterms:created>
  <dcterms:modified xsi:type="dcterms:W3CDTF">2024-09-28T18:30:58Z</dcterms:modified>
</cp:coreProperties>
</file>