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E49A1-8601-496F-B813-81545ED15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F8F9C-2752-4E36-A584-4EA6F1E05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FC9C6-0F20-4A9B-9AF0-858CBEAC6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79030-A8B5-4459-9493-90D9F86DA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9AADC7-090B-4EEB-8FFC-F481039F1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C8E3F4-8BC2-463A-9336-4BAD3A238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F1DFAA-3CC2-4763-AF17-F84CDEBA4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37912-0785-4EF3-BB0E-B30F5B5F0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E3BD4-C3DC-48E5-A1D7-92B43958B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5EAFF-F681-4355-A643-7330B1598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F71D8-420C-44F5-B6AE-B2266C974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720761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《全国产业分布》ppt课件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全国产业分布现状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各地区产业分布特点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产业分布的影响因素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未来产业分布趋势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介绍全国产业分布情况，分析产业分布的特点和趋势。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167" r="141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探讨产业分布对地区经济发展的影响和作用。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为政府和企业提供决策参考，促进产业优化布局和转型升级。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产业分布是经济活动在地理空间上的表现形式，受到资源禀赋、市场需求、政策导向等多种因素的影响。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产业分布的合理与否直接影响到地区经济发展的质量和效益，因此需要进行科学规划和合理布局。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产业分布是指不同产业在地理空间上的分布情况，包括产业的地区分布、产业集聚、产业链等方面。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产业分布的概念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全国产业分布现状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我国农业主要分布在东部和中部地区，包括华北平原、东北平原和长江中下游平原等地区。这些地区气候适宜，土地肥沃，水资源丰富，有利于农业的发展。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我国林业主要分布在东北、西南和南方山区，这些地区森林资源丰富，适宜林业的发展。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林业分布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我国畜牧业主要分布在西部地区，包括内蒙古、新疆、青海、西藏等地区。这些地区草场资源丰富，适宜畜牧业的发展。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畜牧业分布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第一产业分布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重工业分布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我国重工业主要分布在东北、华北和中部地区，包括钢铁、机械、化工等产业。这些地区有丰富的矿产资源和能源，有利于重工业的发展。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轻工业分布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我国轻工业主要分布在东部和南部地区，包括纺织、家电、玩具等产业。这些地区劳动力资源丰富，交通便捷，有利于轻工业的发展。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高新技术产业分布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我国高新技术产业主要分布在东部和南部地区，包括电子信息、生物医药、新材料等产业。这些地区科技创新能力较强，人才聚集，有利于高新技术产业的发展。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第二产业分布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金融业分布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我国金融业主要分布在东部和中部地区，包括银行、证券、保险等机构。这些地区经济发达，金融市场活跃，有利于金融业的发展。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我国旅游业主要分布在东部和西部地区，包括风景名胜区、古迹遗址、自然保护区等。这些地区旅游资源丰富，吸引了大量游客前来观光旅游。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我国服务业主要分布在城市地区，包括商贸流通、餐饮住宿、文化娱乐等产业。这些地区人口密集，消费需求大，有利于服务业的发展。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000" r="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第三产业分布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各地区产业分布特点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东部地区是中国经济最发达的地区，拥有丰富的资源和人口优势，产业布局较为多元化。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东部地区的城市发展水平较高，城市化进程较快，拥有较多的城市群和产业集群。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主要产业包括高新技术产业、制造业、金融业、教育产业等，同时也是中国对外开放的重要门户。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总结词：经济发达，产业多元化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东部地区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https://d.book118.com/978072076131006031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2024-09-08T22:46:40.948</cp:lastPrinted>
  <dcterms:created xsi:type="dcterms:W3CDTF">2024-09-08T14:46:40Z</dcterms:created>
  <dcterms:modified xsi:type="dcterms:W3CDTF">2024-09-08T14:46:43Z</dcterms:modified>
</cp:coreProperties>
</file>