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7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2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A5F0C-CE36-4AEF-9090-10676DAF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A5D52-D2BD-4072-B252-B8A7132FB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FE171-F09C-4BC0-BF68-639DD669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9517A-CC6B-44A9-B66B-A33512EF7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2064D-5E5E-4C56-9CE2-EC968EA3F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D7D2DE-786C-4776-B15D-FF135D711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9368B-D482-4FFD-BAED-08A934175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8C4E4-FFA6-4E16-81CD-4C069DD3F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7D099-3A3B-4A57-8942-E81279391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B5D71-F86E-4096-9E6F-276D31A97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55006-F867-4F1E-8461-4089A652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775" r:id="rId2"/>
    <p:sldLayoutId id="2147500776" r:id="rId3"/>
    <p:sldLayoutId id="2147500777" r:id="rId4"/>
    <p:sldLayoutId id="2147500778" r:id="rId5"/>
    <p:sldLayoutId id="2147500779" r:id="rId6"/>
    <p:sldLayoutId id="2147500780" r:id="rId7"/>
    <p:sldLayoutId id="2147500781" r:id="rId8"/>
    <p:sldLayoutId id="2147500782" r:id="rId9"/>
    <p:sldLayoutId id="2147500783" r:id="rId10"/>
    <p:sldLayoutId id="21475007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213214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小学数学课件立体图形的组合与拆分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立体图形的组合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立体图形组合与拆分的联系与区别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立体图形组合与拆分的教学策略与建议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立体图形的拆分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立体图形组合与拆分的实例分析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立体图形的组合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组合图形的概念</a:t>
            </a:r>
            <a:endParaRPr lang="zh-CN" altLang="en-US"/>
          </a:p>
        </p:txBody>
      </p:sp>
      <p:sp>
        <p:nvSpPr>
          <p:cNvPr id="104896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组合图形的特点是具有多变性，可以通过不同的组合方式得到不同的形状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由两个或两个以上的基本图形组合而成的图形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组合图形可以是规则的，也可以是不规则的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组合图形在数学中有着广泛的应用，如面积、体积的计算等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组合图形的特点</a:t>
            </a:r>
            <a:endParaRPr lang="zh-CN" altLang="en-US"/>
          </a:p>
        </p:txBody>
      </p:sp>
      <p:sp>
        <p:nvSpPr>
          <p:cNvPr id="1049034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组合图形是由多个基本图形组合而成的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组合图形具有空间感，能够培养学生的空间思维和想象力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组合图形可以由不同大小、形状和方向的基本图形组成，具有多样性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组合图形可以通过旋转、平移、对称等变换方式进行拆分和重组，具有可操作性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组合图形的分类</a:t>
            </a:r>
            <a:endParaRPr lang="zh-CN" altLang="en-US"/>
          </a:p>
        </p:txBody>
      </p:sp>
      <p:sp>
        <p:nvSpPr>
          <p:cNvPr id="1049078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单一立体图形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多个立体图形的组合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立体图形与平面图形的组合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立体图形与立体图形的拆分与重组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组合图形的应用</a:t>
            </a:r>
            <a:endParaRPr lang="zh-CN" altLang="en-US"/>
          </a:p>
        </p:txBody>
      </p:sp>
      <p:sp>
        <p:nvSpPr>
          <p:cNvPr id="1049138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培养空间观念和思维能力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掌握组合图形的计算方法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理解图形的组合与拆分原理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增强对几何图形的认识和感知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立体图形的拆分</a:t>
            </a:r>
            <a:endParaRPr lang="zh-CN" altLang="en-US"/>
          </a:p>
        </p:txBody>
      </p:sp>
      <p:sp>
        <p:nvSpPr>
          <p:cNvPr id="10492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拆分图形的概念</a:t>
            </a:r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定义：将一个立体图形拆分成若干个简单的基本图形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96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目的：帮助学生理解图形的构成，提高空间想象能力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02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方法：通过多种方式进行拆分，如切割、拼接等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08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意义：有助于培养学生的观察力、思考力和创造力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拆分图形的特点</a:t>
            </a:r>
            <a:endParaRPr lang="zh-CN" altLang="en-US"/>
          </a:p>
        </p:txBody>
      </p:sp>
      <p:sp>
        <p:nvSpPr>
          <p:cNvPr id="1049350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拆分后各部分仍保持原图形的形状和大小不变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拆分后各部分可以单独使用或与其他图形组合使用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拆分过程中需要保证各部分之间的连接点完整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拆分后各部分可以重新组合成原图形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拆分图形的分类</a:t>
            </a:r>
            <a:endParaRPr lang="zh-CN" altLang="en-US"/>
          </a:p>
        </p:txBody>
      </p:sp>
      <p:sp>
        <p:nvSpPr>
          <p:cNvPr id="1049430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平面拆分：将立体图形拆分成若干个平面图形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立体拆分：将立体图形拆分成若干个小的立体图形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组合拆分：将立体图形拆分成若干个小的立体图形，并组合成新的立体图形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旋转拆分：将立体图形拆分成若干个小的立体图形，并旋转一定角度后重新组合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拆分图形的应用</a:t>
            </a:r>
            <a:endParaRPr lang="zh-CN" altLang="en-US"/>
          </a:p>
        </p:txBody>
      </p:sp>
      <p:sp>
        <p:nvSpPr>
          <p:cNvPr id="104949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培养空间观念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理解立体结构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解决实际问题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拓展思维训练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立体图形组合与拆分的联系与区别</a:t>
            </a:r>
            <a:endParaRPr lang="zh-CN" altLang="en-US"/>
          </a:p>
        </p:txBody>
      </p:sp>
      <p:sp>
        <p:nvSpPr>
          <p:cNvPr id="10495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https://d.book118.com/978072132143006023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小学数学课件立体图形的组合与拆分</vt:lpstr>
      <vt:lpstr>目录</vt:lpstr>
      <vt:lpstr>添加章节标题</vt:lpstr>
      <vt:lpstr>立体图形的组合</vt:lpstr>
      <vt:lpstr>PowerPoint Presentation</vt:lpstr>
      <vt:lpstr>组合图形的概念</vt:lpstr>
      <vt:lpstr>组合图形的特点</vt:lpstr>
      <vt:lpstr>组合图形的分类</vt:lpstr>
      <vt:lpstr>组合图形的应用</vt:lpstr>
      <vt:lpstr>立体图形的拆分</vt:lpstr>
      <vt:lpstr>PowerPoint Presentation</vt:lpstr>
      <vt:lpstr>拆分图形的概念</vt:lpstr>
      <vt:lpstr>拆分图形的特点</vt:lpstr>
      <vt:lpstr>拆分图形的分类</vt:lpstr>
      <vt:lpstr>拆分图形的应用</vt:lpstr>
      <vt:lpstr>立体图形组合与拆分的联系与区别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2024-08-30T18:58:30.777</cp:lastPrinted>
  <dcterms:created xsi:type="dcterms:W3CDTF">2024-08-30T10:58:30Z</dcterms:created>
  <dcterms:modified xsi:type="dcterms:W3CDTF">2024-08-30T10:58:32Z</dcterms:modified>
</cp:coreProperties>
</file>