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FA1DC-0D1E-4F8C-8860-391C4A74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566A2-ECDE-4C52-A5E4-086349AB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9317-1E55-4BDA-A874-4E60D7E2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532D6-308E-4066-BA91-9A177E25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EE7B0-96A6-4E41-8CD5-A647BB32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7F687-EE60-47D8-93B6-3A78262B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604C2-63CF-412A-9C12-F45862917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B1167-BD4F-48CD-B642-4EBC3CDD9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4CB94-E582-4566-B104-B596EC72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BC3E5-E6C0-4B5B-8041-78CFE3D6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4B944-445A-4F8A-AB17-4299CB28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5106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务优良作风展示\n## 1.机务优良作风的内涵与意义\n### 1.1什么是机务优良作风及其重要性\n### 1.2机务优良作风的具体表现\n### 1.3机务优良作风对企业的影响\n## 2.机务优良作风的培养与提升\n### 2.1机务优良作风的培养方法\n### 2.2机务优良作风的提升策略\n### 2.3机务优良作风的持续改进\n## 3.机务优良作风的实践案例\n### 3.1成功的机务优良作风实践案例\n### 3.2机务优良作风实践中的挑战与应对\n### 3.3机务优良作风实践的经验教训\n## 4.机务优良作风与企业文化的关系\n### 4.1企业文化对机务优良作风的影响\n### 4.2机务优良作风在企业文化建设中的作用\n### 4.3如何将机务优良作风融入企业文化\n## 5.机务优良作风的未来发展\n### 5.1机务优良作风的发展趋势\n### 5.2机务优良作风的未来挑战与机遇\n### 5.3如何适应机务优良作风的未来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机务优良作风展示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机务优良作风的内涵与意义</a:t>
            </a:r>
            <a:endParaRPr/>
          </a:p>
        </p:txBody>
      </p:sp>
      <p:sp>
        <p:nvSpPr>
          <p:cNvPr id="6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8" name="组合 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99" name="组合 9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机务优良作风是机务人员在工作中展现出的严谨、负责、高效的工作态度和行为准则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严谨：对待工作认真负责，对待细节精益求精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负责：对设备维护保养负责，对航班安全负责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高效：提高工作效率，确保航班准时起飞</a:t>
                </a:r>
                <a:endParaRPr/>
              </a:p>
            </p:txBody>
          </p:sp>
        </p:grpSp>
        <p:grpSp>
          <p:nvGrpSpPr>
            <p:cNvPr id="102" name="组合 101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机务优良作风是航空安全的重要保障，关系到航班的正常运行和乘客的安全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设备的正常运行：机务人员需要定期检查、维修和保养飞机设备，确保其正常运行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航班安全：机务人员需要及时处理设备故障，防止因设备问题导致航班延误或事故</a:t>
                </a:r>
                <a:endParaRPr/>
              </a:p>
            </p:txBody>
          </p:sp>
        </p:grpSp>
        <p:grpSp>
          <p:nvGrpSpPr>
            <p:cNvPr id="105" name="组合 10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机务优良作风是提高企业竞争力的关键因素，有助于树立良好的企业形象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客户满意度：机务人员提供优质的服务，提高客户满意度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企业声誉：良好的机务作风有助于树立企业良好的声誉和品牌形象</a:t>
                </a:r>
                <a:endParaRPr/>
              </a:p>
            </p:txBody>
          </p:sp>
        </p:grpSp>
      </p:grp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什么是机务优良作风及其重要性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严谨的工作态度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：机务人员在工作中严格遵守规章制度，对待工作认真负责，对待细节精益求精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遵守工作时间：按时上下班，不迟到早退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遵守工作规程：严格按照工作规程进行操作，确保设备安全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遵守保密制度：对工作中涉及到的机密信息严格保密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负责的工作行为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：机务人员对设备维护保养负责，对航班安全负责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设备维护保养：定期检查、维修和保养飞机设备，确保其正常运行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航班安全保障：及时处理设备故障，防止因设备问题导致航班延误或事故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紧急应对：在突发事件发生时，迅速采取措施，确保航班安全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高效的工作能力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：机务人员不断提高工作效率，确保航班准时起飞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工作计划：合理安排工作时间，提高工作效率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工作协同：与同事保持良好的沟通和协作，共同完成工作任务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工作创新：学习新知识、新技术，提高工作能力和创新能力</a:t>
            </a:r>
            <a:endParaRPr/>
          </a:p>
        </p:txBody>
      </p: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机务优良作风的具体表现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提高设备运行效率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：机务优良作风有助于提高设备的运行效率，降低设备故障率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设备检查：定期对设备进行检查，及时发现并处理潜在问题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设备维修：快速对设备进行维修，减少设备故障对航班的影响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设备保养：对设备进行定期保养，延长设备使用寿命，降低维修成本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保障航班安全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：机务优良作风有助于确保航班的安全，提高客户满意度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航班正常率：降低因设备问题导致的航班延误和取消，提高航班正常率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乘客满意度：为客户提供优质服务，提高乘客满意度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企业声誉：良好的机务作风有助于树立企业良好的声誉和品牌形象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降低企业运营成本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：机务优良作风有助于降低企业运营成本，提高企业竞争力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人力资源：提高员工的工作效率，降低人力成本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设备成本：降低设备故障率，降低设备维修成本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运营效率：提高航班正常率，提高企业运营效率</a:t>
            </a:r>
            <a:endParaRPr/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机务优良作风的培养与提升</a:t>
            </a:r>
            <a:endParaRPr/>
          </a:p>
        </p:txBody>
      </p:sp>
      <p:sp>
        <p:nvSpPr>
          <p:cNvPr id="1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加强职业道德教育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：通过培训和教育，提高机务人员的职业道德水平，培养严谨、负责、高效的工作态度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职业道德培训：定期进行职业道德培训，提高员工的职业道德水平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典型案例分析：分析典型案例，让员工认识到职业道德的重要性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激励措施：通过激励措施，鼓励员工遵守职业道德，树立良好的企业形象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提高专业技能水平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：通过培训和实践，提高机务人员的专业技能水平，提高工作效率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专业技能培训：定期进行专业技能培训，提高员工的专业技能水平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实践操作：让员工在实际工作中进行操作，提高员工的实践能力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交流学习：鼓励员工参加行业交流活动，学习新知识、新技术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建立良好的工作环境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：通过优化工作环境，提高机务人员的工作积极性，培养良好的工作习惯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工作环境优化：提供舒适的工作环境，降低员工的工作压力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工作流程优化：优化工作流程，提高工作效率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团队建设：加强团队建设，培养员工的团队协作精神</a:t>
            </a:r>
            <a:endParaRPr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机务优良作风的培养方法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激励机制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：通过设立激励机制，鼓励机务人员遵守职业道德，提高工作效率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绩效奖金：根据员工的工作绩效发放奖金，激励员工提高工作效率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职位晋升：根据员工的工作表现，提供职位晋升机会，激励员工努力工作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荣誉奖励：对在工作中表现优秀的员工进行表彰和奖励，树立榜样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监督机制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：通过设立监督机制，确保机务人员遵守职业道德，提高工作效率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工作检查：定期对工作进行检查，确保员工遵守工作规程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投诉处理：对客户投诉进行处理，及时发现并纠正员工的不良行为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责任追究：对违反职业道德的员工进行责任追究，确保企业利益不受损害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培训机制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：通过设立培训机制，提高机务人员的专业技能水平，提高工作效率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定期培训：定期进行专业技能培训，提高员工的专业技能水平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实战演练：进行实战演练，提高员工的实践能力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交流学习：鼓励员工参加行业交流活动，学习新知识、新技术</a:t>
            </a:r>
            <a:endParaRPr/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机务优良作风的提升策略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：机务人员要不断总结经验，持续改进工作方法，提高工作效率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工作总结：定期进行工作总结，分析工作中的不足，提出改进措施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反馈机制：建立反馈机制，及时了解员工的意见和建议，不断改进工作方法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创新意识：培养员工的创新意识，鼓励员工在工作中进行创新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团队协作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：机务人员要加强团队协作，共同提高工作效率，培养良好的工作氛围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团队建设：加强团队建设，培养员工的团队协作精神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沟通协调：保持良好的沟通协调，确保工作顺利进行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互助互学：鼓励员工互相学习，共同提高专业技能水平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学习借鉴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：机务人员要学习借鉴其他企业的成功经验，不断提高自己的工作能力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行业交流：参加行业交流活动，学习其他企业的成功经验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案例分析：分析其他企业的成功案例，吸取经验教训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创新发展：结合企业实际情况，创新发展，提高企业竞争力</a:t>
            </a:r>
            <a:endParaRPr/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机务优良作风的持续改进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机务优良作风的实践案例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提高设备运行效率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：某航空公司通过加强设备维护保养，提高设备运行效率，降低设备故障率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定期检查：对设备进行定期检查，及时发现并处理潜在问题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快速维修：建立快速维修机制，减少设备故障对航班的影响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定期保养：对设备进行定期保养，延长设备使用寿命，降低维修成本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保障航班安全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：某航空公司通过优化工作流程，提高航班安全保障能力，确保航班安全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航班正常率：降低因设备问题导致的航班延误和取消，提高航班正常率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乘客满意度：为客户提供优质服务，提高乘客满意度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企业声誉：良好的机务作风有助于树立企业良好的声誉和品牌形象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降低企业运营成本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：某航空公司通过提高员工工作效率，降低企业运营成本，提高企业竞争力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人力资源：提高员工的工作效率，降低人力成本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设备成本：降低设备故障率，降低设备维修成本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运营效率：提高航班正常率，提高企业运营效率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成功的机务优良作风实践案例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https://d.book118.com/978075106006006040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机务优良作风展示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2024-09-18T03:10:49.540</cp:lastPrinted>
  <dcterms:created xsi:type="dcterms:W3CDTF">2024-09-17T19:10:49Z</dcterms:created>
  <dcterms:modified xsi:type="dcterms:W3CDTF">2024-09-17T19:10:51Z</dcterms:modified>
</cp:coreProperties>
</file>