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DA040-A7BC-40A2-9872-F1571DCB0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393B1-8D88-41B4-A284-90787BF09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E3AB4-0BCF-4854-AF58-D61A01C1C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3FD87-ECAA-4509-8D12-64D27A9FD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F9B0EE-164E-4244-80D1-C6F099603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3E5D04-E97D-428E-A15F-608662322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13BFFB-FE68-484E-89F9-88CD7A938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B2D59D-0A7B-4AF5-BF46-19F09F8CD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94E2A1-D8DA-4164-A3ED-0CE0DD014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910D4-BA72-4E9C-8D06-644582773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CF196-064B-4E24-9797-D4B1B60A2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75132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2024年硅橡胶项目实施方案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2024-02-02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项目实施计划与安排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技术路线与研发策略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生产工艺与设备选型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质量控制与检测手段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市场营销策略与推广方案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近年来，硅橡胶市场规模持续扩大，受益于下游行业如汽车、电子、医疗等领域的快速发展。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市场上存在众多硅橡胶生产企业，竞争较为激烈，但领先企业凭借技术优势和品牌影响力占据一定市场份额。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随着环保政策的加强和消费者对高品质产品的需求增加，硅橡胶市场将朝着环保、高性能、高附加值方向发展。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072" r="2807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硅橡胶市场现状及趋势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通过本项目的实施，生产高品质硅橡胶产品，满足国内外市场的需求。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引进先进生产技术和设备，提高硅橡胶产品的生产效率和质量水平。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通过项目实施，提升企业整体实力和市场竞争力，为企业的可持续发展奠定基础。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满足市场需求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提升技术水平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4809" r="24809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实现年产硅橡胶产品若干吨，达到国内领先水平。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掌握先进的硅橡胶生产技术和配方，提高产品性能和质量稳定性。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技术目标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扩大市场份额，提高品牌知名度和美誉度。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市场目标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实现销售收入和利润总额的稳步增长，为企业创造可观的经济效益。同时，带动相关产业的发展，促进当地经济的繁荣。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预期目标与效益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项目实施计划与安排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明确项目实施目标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确保硅橡胶项目按时、按质、按量完成，满足市场需求。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制定详细实施计划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根据项目特点和实际情况，制定切实可行的实施计划，包括时间节点、任务分工、资源配置等。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加强项目管理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建立健全项目管理机制，确保项目顺利实施，及时解决问题。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总体实施计划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2023年底前完成项目立项、选址、环评等前期工作。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2024年上半年完成设备采购、安装、调试等工作。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2024年下半年进行试生产，并完成项目验收工作。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2025年初正式投产，实现规模化生产。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前期准备阶段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设备采购与安装阶段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试生产与验收阶段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正式投产阶段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关键节点时间表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制定详细的物资采购计划，确保原材料、零部件等物资的供应及时、稳定。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  <a:ln w="3143">
            <a:solidFill>
              <a:schemeClr val="accent3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  <a:ln w="3143">
            <a:solidFill>
              <a:schemeClr val="accent3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根据项目需要，合理配置生产、技术、管理等方面的人员，确保项目顺利实施。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确保项目资金充足，制定合理的资金使用计划，加强成本控制和风险管理。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加强与高校、科研院所等机构的合作，引进先进技术，提高项目的技术水平和竞争力。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财务资源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物资资源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技术资源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资源需求及配置方案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技术路线与研发策略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785" b="7785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选择成熟稳定的硅橡胶制备技术为基础，结合市场需求进行改进和优化。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依据行业发展趋势和客户需求，确定硅橡胶的性能指标和研发方向。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借鉴国内外先进技术和经验，提高硅橡胶的耐高温、耐寒、耐老化等性能。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技术路线选择及依据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08237" y="27655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342656" y="30204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361932" y="31473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2129" y="32823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5480" y="36931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6799" y="36694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123840" y="36829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471011" y="36944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991178" y="1657025"/>
            <a:ext cx="2351478" cy="110848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设立项目负责人，负责整体项目规划和进度把控。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997234" y="1671446"/>
            <a:ext cx="2351478" cy="10940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设立技术研发组，负责硅橡胶的配方设计、工艺优化和性能测试等工作。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170344" y="3648908"/>
            <a:ext cx="2351478" cy="115104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组建由高分子材料、化学工程、机械设计等多领域专家组成的研发团队。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474903" y="3317957"/>
            <a:ext cx="2351478" cy="117914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设立市场开发组，负责市场调研、产品推广和客户服务等工作。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研发团队组建与分工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688" b="14688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1687468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27837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392850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52917" y="5024603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03507" y="1466691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创新硅橡胶的配方设计，提高其力学性能和加工性能。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2583110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突破硅橡胶的耐高温性能，开发适用于高温环境下的硅橡胶产品。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803507" y="3709611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提高硅橡胶的环保性能，降低生产过程中的能耗和废弃物排放。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03507" y="4805730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探索硅橡胶在新能源、医疗等领域的应用，拓展其市场空间。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技术创新点与突破方向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生产工艺与设备选型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混炼工艺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采用先进的混炼设备，将硅橡胶原料与各种添加剂充分混合，确保产品的均匀性和性能。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原料准备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选择高质量的硅橡胶原料，进行精确的计量和混合，确保产品的一致性和稳定性。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成型工艺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根据产品需求和工艺要求，选择合适的成型工艺，如压延、挤出、注塑等，以获得所需的产品形状和尺寸。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检测与包装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对硫化后的硅橡胶产品进行严格的质量检测，确保产品符合标准要求，并进行适当的包装，以便于运输和储存。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硫化工艺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通过硫化设备对成型后的硅橡胶产品进行硫化处理，使其具有优异的弹性和耐老化性能。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混炼设备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成型设备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硫化设备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检测设备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关键设备选型及依据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选用高效、节能的混炼机，确保原料的充分混合和均匀分散，提高生产效率和产品质量。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选用具有温度、压力和时间等参数可控的硫化设备，确保产品硫化过程的稳定性和一致性。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根据产品需求和工艺要求，选用精度高、稳定性好的成型设备，如压延机、挤出机、注塑机等。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配备齐全的检测设备，如硬度计、厚度计、老化试验机等，以确保产品质量的可靠性和稳定性。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https://d.book118.com/978075132107006036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2024-09-16T03:00:03.868</cp:lastPrinted>
  <dcterms:created xsi:type="dcterms:W3CDTF">2024-09-15T19:00:03Z</dcterms:created>
  <dcterms:modified xsi:type="dcterms:W3CDTF">2024-09-15T19:00:06Z</dcterms:modified>
</cp:coreProperties>
</file>