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198D6-A428-467C-849A-79EEB67F7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DE9FB-427B-4E49-A6FD-2C20DFB5E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071DC-B7B1-48F7-96A0-A7F2BC879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9EC52-E22E-41D3-B854-E4436BAA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7B476-7A6F-4203-9689-FE9534B9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297D0E-DC5B-47EC-B8E5-1DEF2828B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FFC32C-ED9E-442B-9D4A-2381DB65A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42787-DED8-46DB-A6C6-9278C56B1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42C44-B945-43ED-B907-492FA62B9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20589-9D0A-44E8-99DF-1131D81CB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B727D5-0971-4505-8AF4-642A37CF6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76003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低血压产妇的护理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低血压对产妇的影响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低血压产妇的护理措施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低血压产妇的药物治疗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低血压产妇的日常保健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低血压产妇护理案例分享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低血压产妇是指产妇在分娩后出现血压下降的情况，通常分为轻度、中度和重度低血压。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低血压产妇的护理需要关注产妇的生命体征、症状表现和护理措施，以确保母婴安全。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产妇可能会出现头晕、眼花、乏力等症状，尤其是在改变体位时。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产妇可能会出现心慌、心悸、胸闷等症状，严重时可能导致晕厥。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低血压可能导致产妇出现恶心、呕吐等症状，影响进食和消化。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恶心呕吐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低血压可能导致产妇出现呼吸困难、气短等症状，严重时可能危及生命。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低血压产妇的常见症状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低血压对产妇的影响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16" r="264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对母婴健康的影响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低血压可能导致胎盘供血不足，影响胎儿生长发育，增加早产、低出生体重等风险。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母婴低血压可能导致脑部供血不足，引发头晕、乏力、胸闷等症状，严重时可能影响母婴生命安全。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对分娩过程的影响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低血压可能导致产妇在分娩过程中出现疲劳、乏力等症状，影响产程进展。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分娩过程中低血压可能增加出血、感染等并发症的风险，影响分娩安全。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75" r="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低血压可能导致产妇产后恢复缓慢，影响子宫收缩和恶露排出，增加产后出血和感染的风险。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低血压可能影响产妇的情绪状态，导致抑郁、焦虑等症状，影响产后心理健康。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对产后恢复的影响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低血压产妇的护理措施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67" b="182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108" b="51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增加盐分摄入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低血压产妇应适当增加盐分的摄入，以提升血容量，改善低血压症状。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多摄入高营养食物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多吃富含优质蛋白质、铁、维生素B12等营养成分的食物，如瘦肉、猪肝、蛋黄等。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保持充足的水分摄入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每天至少喝8杯水，保持身体充足的水分，有助于提高血压。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避免久站或突然站立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长时间站立或突然站立可能导致低血压症状加重，应尽量避免。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运动时应有人陪伴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低血压产妇运动时应有人陪伴，以防突然出现晕厥等症状。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适当进行有氧运动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如散步、慢跑、游泳等，有助于改善血液循环，提升血压。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375" b="2375"/>
          <a:stretch>
            <a:fillRect/>
          </a:stretch>
        </p:blipFill>
        <p:spPr>
          <a:xfrm>
            <a:off x="869006" y="1293635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避免过度焦虑、紧张，保持心情舒畅有助于改善低血压症状。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保持心情舒畅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避免过度疲劳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合理安排工作和休息时间，避免过度疲劳，以免加重低血压症状。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如感觉情绪压力较大，可寻求心理咨询或支持，以缓解心理压力。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https://d.book118.com/978076003112006045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2024-09-26T07:02:21.894</cp:lastPrinted>
  <dcterms:created xsi:type="dcterms:W3CDTF">2024-09-25T23:02:21Z</dcterms:created>
  <dcterms:modified xsi:type="dcterms:W3CDTF">2024-09-25T23:02:23Z</dcterms:modified>
</cp:coreProperties>
</file>