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96DF1-4231-4ED0-8BC3-8EF7E1B3E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3DAE3-EFE2-44E6-BAD9-902BBDAE3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A61E2-3EC3-4040-9A29-5A2EF03CA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86DD3-E00D-4261-9A2E-0BB3DE5E8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42AAD5-F241-47E3-B1FB-1A2BB4244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9BC54-D3D2-4B04-B897-FCB36576D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8DBC70-D24D-47C4-9021-23E05EF58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C0511-8BE8-403D-8A94-A36363F3B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92A1F-ACAD-4781-9282-22FE64FBD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D326C-08A4-409A-A47F-017EB74FC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84ED7-DAE4-4170-91E9-F0CF5CE9E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76024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襄阳医院护理团队介绍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护理团队组织架构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护理团队专业技能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护理团队服务特色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护理团队荣誉与成果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32" r="333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641" r="346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分析当前医疗护理行业的发展趋势和挑战，强调襄阳医院护理团队在应对这些挑战中所起的作用。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介绍襄阳医院护理团队的发展历程和现状，阐述其在国内医疗护理领域的地位和影响。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襄阳医院护理团队简介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简要介绍襄阳医院护理团队的规模、组织架构和人员构成，包括护士数量、专业背景和工作经验等。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介绍护理团队在襄阳医院中的地位和作用，包括承担的职责和工作内容等。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护理团队组织架构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具备丰富的护理管理经验和临床经验，具备较强的组织协调能力和团队合作精神，能够为护理团队提供专业指导和支持。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全面负责护理团队的日常管理和运营，制定护理工作计划和流程，确保护理服务质量和安全。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负责制定和执行护理工作计划，监督护理工作的实施，处理护理投诉和纠纷，组织护理培训和教育，提升护理团队的专业素质和服务水平。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护理部主任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负责本病区的护理管理工作，监督和指导护士完成日常护理工作，确保病区护理服务质量和安全。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具备扎实的护理专业知识和丰富的临床经验，具备较强的组织协调能力和领导能力，能够为护士提供专业指导和支持。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负责本病区的护理工作计划和流程的制定和执行，监督护士的工作实施，处理病区内的护理投诉和纠纷，组织病区内的护理培训和教育，提升护士的专业素质和服务水平。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2" r="265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负责患者的日常护理工作，包括病情观察、记录、报告和实施医嘱等，确保患者的身心健康和安全。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具备基本的护理专业知识和技能，具备较强的沟通能力和团队合作精神，能够为患者提供专业、周到的护理服务。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负责患者的病情观察和记录，实施医嘱和治疗方案，为患者提供生活护理和心理支持，与医生、药师、检验师等医疗团队成员密切协作，确保患者的治疗和康复顺利。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护理团队专业技能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基础护理技能包括但不限于测量生命体征、协助患者日常生活、保持患者清洁卫生、提供心理支持等。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护理团队成员经过专业培训，能够熟练掌握基础护理技能，确保患者得到优质的护理服务。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490" r="149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788" r="1078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基础护理技能：襄阳医院的护理团队具备扎实的基础护理技能，能够为患者提供全面、专业的护理服务。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专科护理技能：襄阳医院的护理团队具备丰富的专科护理技能，能够针对不同科室的患者提供专业化的护理服务。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专科护理技能包括但不限于心血管护理、呼吸系统护理、糖尿病护理、妇产科护理等。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110" b="811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护理团队成员在各自专科领域内拥有丰富的实践经验，能够为患者提供个性化的专科护理服务。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https://d.book118.com/978076024115006047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2024-09-29T03:19:40.095</cp:lastPrinted>
  <dcterms:created xsi:type="dcterms:W3CDTF">2024-09-28T19:19:40Z</dcterms:created>
  <dcterms:modified xsi:type="dcterms:W3CDTF">2024-09-28T19:19:41Z</dcterms:modified>
</cp:coreProperties>
</file>