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CC8DD-B3D7-4EDA-9E01-D385B38C6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BC226-EFC6-4139-97FA-96C2D49E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48B9D-705C-4375-BBEA-34B2F278E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B189E-6200-4DE7-8046-528B66A21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B39DC-CC2D-450E-ACE9-AB92485E6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6743FD-4AE5-4C70-9829-59C19EEF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2E0D9-9AA3-48AE-A959-253ACF1B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896CD-9F8A-43AF-8247-D2DB23FE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69774-7A66-4CBA-91D1-CBA2FDAF5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6B28D-76F7-479E-9898-3A8585D0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3DADB-0EAA-4E90-BC40-5529A19F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603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妊娠期糖尿病三级护理查房ppt课件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妊娠期糖尿病的并发症及预防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分娩期及产后的护理重点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妊娠期糖尿病患者的自我管理与健康教育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妊娠期糖尿病是指在妊娠期间发生的糖代谢异常，可分为妊娠期糖尿病（GDM）和妊娠合并糖尿病（pre-existing diabetes）两类。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妊娠期糖尿病是指在妊娠期间首次发生或发现的糖代谢异常，通常在妊娠24-28周进行筛查。根据其发生时间、严重程度和持续时间，可分为妊娠期糖尿病（GDM）和妊娠合并糖尿病（pre-existing diabetes）两类。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妊娠期糖尿病的发病机制与多种因素相关，包括胰岛素抵抗、遗传易感性、肥胖和不良生活习惯等。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发病机制较为复杂，涉及多种因素。其中，胰岛素抵抗是主要原因之一，导致孕妇体内胰岛素分泌不足或作用减弱，无法有效降低血糖。此外，遗传易感性、肥胖和不良生活习惯等也是诱发妊娠期糖尿病的重要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妊娠期糖尿病的临床表现包括多饮、多食、多尿、体重下降等，诊断标准为空腹血糖≥5.1mmol/L或餐后1小时血糖≥10.0mmol/L或餐后2小时血糖≥8.5mmol/L。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临床表现多样，常见的症状包括多饮、多食、多尿、体重下降等。孕妇在妊娠24-28周进行糖耐量试验，若空腹血糖≥5.1mmol/L或餐后1小时血糖≥10.0mmol/L或餐后2小时血糖≥8.5mmol/L，即可诊断为妊娠期糖尿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适当增加膳食纤维的摄入，如蔬菜、水果、全麦面包等，有助于控制血糖水平，改善葡萄糖耐量。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妊娠期糖尿病患者的饮食应以控制血糖水平、保证母婴营养需求为原则，遵循医生或营养师的建议，合理搭配食物，控制总热量摄入。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限制高糖、高脂肪食物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避免食用高糖、高脂肪食物，如糖果、蛋糕、油炸食品等，以降低血糖波动和预防并发症。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在医生或专业人士指导下，进行适当的运动锻炼，如散步、孕妇瑜伽等，有助于控制血糖水平，增强体质和免疫力。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避免剧烈运动和过度劳累，以免引起血糖波动和母婴健康问题。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在运动过程中注意安全，避免摔倒、扭伤等意外伤害，同时注意补充水分和休息。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适当运动锻炼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避免剧烈运动和过度劳累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注意运动安全与防护措施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遵从医嘱用药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妊娠期糖尿病患者需遵循医生建议，按时按量服用降糖药物或注射胰岛素，不得自行调整剂量或更改治疗方案。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观察血糖变化与药物反应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密切监测血糖变化，观察降糖药物或胰岛素的治疗效果，以及是否出现不良反应，如低血糖等。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定期复查与调整治疗方案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定期进行复查，根据血糖控制情况和母婴健康状况，及时调整治疗方案，确保母婴安全。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提供心理支持与疏导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关注妊娠期糖尿病患者的情绪变化，提供心理支持与疏导，帮助其减轻焦虑、抑郁等不良情绪，增强治疗信心。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教育宣传与提高认知水平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向患者及其家属宣传妊娠期糖尿病的相关知识，提高其对疾病的认知水平，促使其积极配合治疗和护理。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https://d.book118.com/978076031110006023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2024-08-30T10:41:30.620</cp:lastPrinted>
  <dcterms:created xsi:type="dcterms:W3CDTF">2024-08-30T02:41:30Z</dcterms:created>
  <dcterms:modified xsi:type="dcterms:W3CDTF">2024-08-30T02:41:32Z</dcterms:modified>
</cp:coreProperties>
</file>