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7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EF82E-ECA6-4ECC-AB69-08166DBF0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878FE-5068-4E54-A48B-64B178D04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87312-5D7A-4186-AAE3-98FA7B8CE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E217A-B39A-47C8-85E9-4F81E9B72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399DF-637E-4BCB-9A62-4AF04D285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146733-4CFC-4345-91A3-3B1F17715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11E905-A9FB-4336-A0AF-EFBA3B010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4DEEA-6F1A-4462-B689-B529ADAD7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CBA36-2FB2-4198-9422-FA9333218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DC924-18C3-4BBB-8E71-CD15D03CC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3B5B9-7D91-4C86-BCED-CF7165F71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58" r:id="rId2"/>
    <p:sldLayoutId id="2147484759" r:id="rId3"/>
    <p:sldLayoutId id="2147484760" r:id="rId4"/>
    <p:sldLayoutId id="2147484761" r:id="rId5"/>
    <p:sldLayoutId id="2147484762" r:id="rId6"/>
    <p:sldLayoutId id="2147484763" r:id="rId7"/>
    <p:sldLayoutId id="2147484764" r:id="rId8"/>
    <p:sldLayoutId id="2147484765" r:id="rId9"/>
    <p:sldLayoutId id="2147484766" r:id="rId10"/>
    <p:sldLayoutId id="214748476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000230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新媒体营销的影响因素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营销策略与目标受众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新媒体平台的选择与运用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内容创意与传播效果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数据分析与优化调整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社交媒体的影响力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营销策略与目标受众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营销策略的制定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目标受众的确定：了解目标受众的需求、兴趣和行为特点，为制定营销策略提供依据。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营销渠道的选择：根据目标受众的特点，选择合适的营销渠道，如社交媒体、广告、内容营销等。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营销内容的制定：根据目标受众的需求和兴趣，制定有吸引力的营销内容，如广告文案、社交媒体帖子、博客文章等。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营销预算的制定：根据营销策略和目标受众的特点，制定合理的营销预算，以确保营销活动的顺利进行。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目标受众的定位</a:t>
            </a:r>
            <a:endParaRPr lang="zh-CN" altLang="en-US"/>
          </a:p>
        </p:txBody>
      </p:sp>
      <p:sp>
        <p:nvSpPr>
          <p:cNvPr id="10493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目标受众的确定：根据产品或服务的特点，确定目标受众的范围和特征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目标受众的细分：根据目标受众的特征，进行细分市场，以便更好地满足不同群体的需求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目标受众的定位策略：根据目标受众的需求和特点，制定相应的定位策略，包括品牌形象、产品特点、价格策略等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目标受众的沟通策略：根据目标受众的喜好和行为习惯，制定相应的沟通策略，包括广告宣传、社交媒体推广、内容营销等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营销策略与目标受众的匹配度</a:t>
            </a:r>
            <a:endParaRPr lang="zh-CN" altLang="en-US"/>
          </a:p>
        </p:txBody>
      </p:sp>
      <p:sp>
        <p:nvSpPr>
          <p:cNvPr id="10494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营销策略与目标受众的匹配度对新媒体营销效果的影响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营销策略与目标受众匹配度的评估方法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提高营销策略与目标受众匹配度的建议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如何制定与目标受众匹配的营销策略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新媒体平台的选择与运用</a:t>
            </a:r>
            <a:endParaRPr lang="zh-CN" altLang="en-US"/>
          </a:p>
        </p:txBody>
      </p:sp>
      <p:sp>
        <p:nvSpPr>
          <p:cNvPr id="10495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新媒体平台的类型与特点</a:t>
            </a:r>
            <a:endParaRPr lang="zh-CN" altLang="en-US"/>
          </a:p>
        </p:txBody>
      </p:sp>
      <p:sp>
        <p:nvSpPr>
          <p:cNvPr id="10496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社交媒体平台：如微博、微信、抖音等，以社交互动和内容分享为主要特点。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短视频平台：如快手、B站等，以短视频为主要内容形式，适合展示创意和个性化内容。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直播平台：如斗鱼、花椒等，以实时互动和直播为主要特点，适合进行产品推广和品牌宣传。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内容创作平台：如知乎、豆瓣等，以专业性和知识性为主要特点，适合进行深度内容创作和分享。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新媒体平台的运用策略</a:t>
            </a:r>
            <a:endParaRPr lang="zh-CN" altLang="en-US"/>
          </a:p>
        </p:txBody>
      </p:sp>
      <p:sp>
        <p:nvSpPr>
          <p:cNvPr id="10496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平台选择：根据目标受众和营销需求选择合适的平台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内容创作：制定内容策略，创作高质量、有价值的内容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发布与推广：定期发布内容，并通过社交媒体进行推广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数据分析与优化：对平台数据进行分析，不断优化营销策略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新媒体平台的选择与运用对营销效果的影响</a:t>
            </a:r>
            <a:endParaRPr lang="zh-CN" altLang="en-US"/>
          </a:p>
        </p:txBody>
      </p:sp>
      <p:sp>
        <p:nvSpPr>
          <p:cNvPr id="10497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平台传播效果与营销目标的达成度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平台受众与目标受众的匹配度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平台内容形式与营销策略的契合度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平台运营成本与营销预算的匹配度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内容创意与传播效果</a:t>
            </a:r>
            <a:endParaRPr lang="zh-CN" altLang="en-US"/>
          </a:p>
        </p:txBody>
      </p:sp>
      <p:sp>
        <p:nvSpPr>
          <p:cNvPr id="10497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内容创意的重要性</a:t>
            </a:r>
            <a:endParaRPr lang="zh-CN" altLang="en-US"/>
          </a:p>
        </p:txBody>
      </p:sp>
      <p:sp>
        <p:nvSpPr>
          <p:cNvPr id="104990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1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91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吸引注意力：内容创意能够让受众在海量信息中关注到你的品牌或产品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1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1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增强记忆：创意的内容更容易让受众记住，从而增加品牌或产品的曝光度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2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2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提升信任：创意的内容可以增加受众对品牌或产品的信任感，提高购买意愿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92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93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促进分享：创意的内容更容易被受众分享到社交媒体上，从而扩大传播范围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内容创意的策略与方法</a:t>
            </a:r>
            <a:endParaRPr lang="zh-CN" altLang="en-US"/>
          </a:p>
        </p:txBody>
      </p:sp>
      <p:sp>
        <p:nvSpPr>
          <p:cNvPr id="104996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内容与品牌结合：将品牌理念、产品特点等融入内容创意中，提高品牌曝光度和认知度。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了解受众需求：深入了解目标受众的兴趣、需求和特点，创作内容要符合受众口味。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创新内容形式：尝试采用不同的内容形式，如短视频、直播、互动游戏等，吸引受众注意力。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9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借助热点话题：关注时事热点和流行趋势，将内容与热点话题相结合，提高传播效果。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https://d.book118.com/978100023033006042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4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宋体</vt:lpstr>
      <vt:lpstr>Office Theme</vt:lpstr>
      <vt:lpstr>新媒体营销的影响因素</vt:lpstr>
      <vt:lpstr>目录</vt:lpstr>
      <vt:lpstr>单击此处添加章节标题</vt:lpstr>
      <vt:lpstr>营销策略与目标受众</vt:lpstr>
      <vt:lpstr>PowerPoint Presentation</vt:lpstr>
      <vt:lpstr>营销策略的制定</vt:lpstr>
      <vt:lpstr>目标受众的定位</vt:lpstr>
      <vt:lpstr>营销策略与目标受众的匹配度</vt:lpstr>
      <vt:lpstr>新媒体平台的选择与运用</vt:lpstr>
      <vt:lpstr>PowerPoint Presentation</vt:lpstr>
      <vt:lpstr>新媒体平台的类型与特点</vt:lpstr>
      <vt:lpstr>新媒体平台的运用策略</vt:lpstr>
      <vt:lpstr>新媒体平台的选择与运用对营销效果的影响</vt:lpstr>
      <vt:lpstr>内容创意与传播效果</vt:lpstr>
      <vt:lpstr>PowerPoint Presentation</vt:lpstr>
      <vt:lpstr>内容创意的重要性</vt:lpstr>
      <vt:lpstr>内容创意的策略与方法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2024-09-21T08:16:42.166</cp:lastPrinted>
  <dcterms:created xsi:type="dcterms:W3CDTF">2024-09-21T00:16:42Z</dcterms:created>
  <dcterms:modified xsi:type="dcterms:W3CDTF">2024-09-21T00:16:44Z</dcterms:modified>
</cp:coreProperties>
</file>