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2AFA9-FEBA-4C5D-A39A-B5B97FD8C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07320-4C83-47EB-9679-ADC21F013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55562-C642-4A2B-B595-6A7C650C2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4919B-8D48-498A-921F-05259C0F5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E301B4-DC17-4109-A708-A53034830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0CDED2-2D21-4F17-86DC-95F9C089D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3933D-AA6C-4A88-A302-5AF2CD34E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E8187-D633-4AB4-8787-0AB73F82B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2406A-CE5D-4515-B37D-55DD2B70E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54076-984E-4B08-B1E2-6892870DB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A4DA9-FD36-41E1-ADB4-162EBA570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00133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疼痛科护士护理培训PPT\n## 1.疼痛科护士的职责与要求\n### 1.1疼痛科护士的工作职责\n### 1.2疼痛科护士的专业要求\n### 1.3疼痛科护士的沟通能力\n## 2.疼痛评估与分级\n### 2.1疼痛评估的重要性\n### 2.2疼痛评估方法\n### 2.3疼痛分级标准\n## 3.疼痛护理措施\n### 3.1药物治疗与非药物治疗\n### 3.2疼痛护理操作技术\n### 3.3疼痛患者的心理护理\n## 4.疼痛患者健康教育\n### 4.1疼痛知识普及\n### 4.2疼痛预防与自我管理\n### 4.3疼痛患者的家属教育\n## 5.疼痛护理中的伦理与法律问题\n### 5.1疼痛护理中的伦理原则\n### 5.2疼痛护理中的法律责任\n### 5.3疼痛护理中的隐私保护\n## 6.疼痛护理实践案例分析\n### 6.1成功案例分享\n### 6.2失败案例分析与教训\n### 6.3案例讨论与启示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疼痛科护士护理培训PPT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疼痛科护士的职责与要求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负责疼痛患者的评估、诊断和治疗</a:t>
                </a:r>
                <a:endParaRPr/>
              </a:p>
            </p:txBody>
          </p:sp>
          <p:sp>
            <p:nvSpPr>
              <p:cNvPr id="22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对患者进行详细的疼痛病史询问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对患者进行疼痛部位的检查和评估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制定个性化的疼痛治疗方案</a:t>
                </a:r>
                <a:endParaRPr/>
              </a:p>
            </p:txBody>
          </p:sp>
        </p:grpSp>
        <p:grpSp>
          <p:nvGrpSpPr>
            <p:cNvPr id="22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负责疼痛患者的护理和管理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观察患者的疼痛症状和生命体征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提供疼痛护理操作和技术支持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协助患者进行疼痛缓解和康复训练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负责疼痛患者的健康教育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向患者和家属普及疼痛知识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指导患者进行疼痛预防与自我管理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提供心理护理和支持</a:t>
                </a:r>
                <a:endParaRPr/>
              </a:p>
            </p:txBody>
          </p:sp>
        </p:grpSp>
      </p:grpSp>
      <p:pic>
        <p:nvPicPr>
          <p:cNvPr id="23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疼痛科护士的工作职责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具备扎实的护理专业知识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熟悉疼痛科疾病的病因、症状和治疗方法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掌握疼痛评估和分级方法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熟悉疼痛护理操作技术和流程</a:t>
                </a:r>
                <a:endParaRPr/>
              </a:p>
            </p:txBody>
          </p:sp>
          <p:sp>
            <p:nvSpPr>
              <p:cNvPr id="24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具备良好的沟通能力和心理护理技能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能够与患者和家属建立良好的沟通关系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能够对患者进行心理评估和心理护理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能够提供有效的疼痛缓解方法和建议</a:t>
                </a:r>
                <a:endParaRPr/>
              </a:p>
            </p:txBody>
          </p:sp>
          <p:sp>
            <p:nvSpPr>
              <p:cNvPr id="25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具备较强的团队协作能力和学习能力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能够与医生、其他护士等团队成员密切配合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能够不断学习和掌握新的疼痛护理知识和技术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能够积极参与疼痛护理研究和学术活动</a:t>
                </a:r>
                <a:endParaRPr/>
              </a:p>
            </p:txBody>
          </p:sp>
          <p:sp>
            <p:nvSpPr>
              <p:cNvPr id="25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疼痛科护士的专业要求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使用通俗易懂的语言解释疼痛知识和治疗方案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耐心倾听患者和家属的需求和疑虑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尊重患者和家属的隐私和权益</a:t>
                </a:r>
                <a:endParaRPr/>
              </a:p>
            </p:txBody>
          </p:sp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能够与患者和家属建立良好的沟通关系</a:t>
                </a:r>
                <a:endParaRPr/>
              </a:p>
            </p:txBody>
          </p:sp>
        </p:grpSp>
        <p:grpSp>
          <p:nvGrpSpPr>
            <p:cNvPr id="26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及时汇报患者的疼痛症状和护理情况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与医生和其他护士共同制定疼痛治疗方案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参与疼痛护理研究和学术活动</a:t>
                </a:r>
                <a:endParaRPr/>
              </a:p>
            </p:txBody>
          </p:sp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能够与其他医护人员保持良好的沟通协作</a:t>
                </a:r>
                <a:endParaRPr/>
              </a:p>
            </p:txBody>
          </p:sp>
        </p:grpSp>
        <p:grpSp>
          <p:nvGrpSpPr>
            <p:cNvPr id="26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向患者和家属普及疼痛知识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指导患者进行疼痛预防与自我管理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提供心理护理和支持</a:t>
                </a:r>
                <a:endParaRPr/>
              </a:p>
            </p:txBody>
          </p:sp>
          <p:sp>
            <p:nvSpPr>
              <p:cNvPr id="26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能够与患者和家属进行有效的健康教育</a:t>
                </a:r>
                <a:endParaRPr/>
              </a:p>
            </p:txBody>
          </p:sp>
        </p:grpSp>
      </p:grpSp>
      <p:pic>
        <p:nvPicPr>
          <p:cNvPr id="26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疼痛科护士的沟通能力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疼痛评估与分级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了解患者的疼痛症状和程度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为制定个性化治疗方案提供依据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评估治疗效果和患者满意度</a:t>
                </a:r>
                <a:endParaRPr/>
              </a:p>
            </p:txBody>
          </p:sp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疼痛评估是疼痛治疗的基础</a:t>
                </a:r>
                <a:endParaRPr/>
              </a:p>
            </p:txBody>
          </p:sp>
        </p:grpSp>
        <p:grpSp>
          <p:nvGrpSpPr>
            <p:cNvPr id="28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及时发现和处理患者的疼痛问题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提高患者的疼痛缓解率和满意度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减少疼痛相关并发症的发生</a:t>
                </a:r>
                <a:endParaRPr/>
              </a:p>
            </p:txBody>
          </p:sp>
          <p:sp>
            <p:nvSpPr>
              <p:cNvPr id="28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疼痛评估有助于提高护理质量</a:t>
                </a:r>
                <a:endParaRPr/>
              </a:p>
            </p:txBody>
          </p:sp>
          <p:sp>
            <p:nvSpPr>
              <p:cNvPr id="28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让患者和家属了解疼痛治疗的过程和效果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增强患者和家属对疼痛护理的信任和配合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提高患者和家属的满意度和忠诚度</a:t>
                </a:r>
                <a:endParaRPr/>
              </a:p>
            </p:txBody>
          </p:sp>
          <p:sp>
            <p:nvSpPr>
              <p:cNvPr id="28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疼痛评估有助于患者和家属的沟通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疼痛评估的重要性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疼痛评分量表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数字评分法（NRS）：使用0-10的数字表示疼痛程度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语言评分法（VRS）：使用描述性词语表示疼痛程度   -faces疼痛评分法（FPS-R）：使用面部表情图片表示疼痛程度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疼痛评估工具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疼痛日记：让患者记录疼痛的时间、强度和持续时间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疼痛行为观察表：观察患者的疼痛行为和表情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疼痛评估记录单：记录疼痛评估结果和治疗措施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疼痛评估的频率和时间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疼痛评分量表：每次疼痛发作时进行评估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疼痛评估工具：根据护理计划和患者需求进行定期评估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疼痛评估记录单：每小时记录一次评估结果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世界卫生组织（WHO）疼痛分级标准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轻度疼痛：疼痛评分1-3分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中度疼痛：疼痛评分4-6分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重度疼痛：疼痛评分7-10分</a:t>
                </a:r>
                <a:endParaRPr/>
              </a:p>
            </p:txBody>
          </p:sp>
          <p:sp>
            <p:nvSpPr>
              <p:cNvPr id="3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国际疼痛学会（IASP）疼痛分类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急性疼痛：疼痛持续时间小于3个月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慢性疼痛：疼痛持续时间大于3个月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癌症疼痛：与癌症相关的疼痛</a:t>
                </a:r>
                <a:endParaRPr/>
              </a:p>
            </p:txBody>
          </p:sp>
          <p:sp>
            <p:nvSpPr>
              <p:cNvPr id="3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疼痛类型和部位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躯体疼痛：与身体组织损伤相关的疼痛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神经病理性疼痛：与神经系统损伤相关的疼痛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疼痛部位：头痛、腰背痛、关节痛等</a:t>
                </a:r>
                <a:endParaRPr/>
              </a:p>
            </p:txBody>
          </p:sp>
          <p:sp>
            <p:nvSpPr>
              <p:cNvPr id="3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疼痛分级标准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疼痛护理措施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止痛药：非处方药（如布洛芬、阿司匹林）和处方药（如吗啡、曲马多）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抗炎药：非处方药（如布洛芬、消炎痛）和处方药（如糖皮质激素）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神经病理性疼痛药物：如抗抑郁药、抗癫痫药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物理治疗：如热敷、冷敷、按摩、电疗等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康复治疗：如运动疗法、心理疗法、生物反馈等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介入治疗：如神经阻滯、椎间盘消融、神经刺激等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药物治疗与非药物治疗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疼痛评估和记录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使用疼痛评分量表和工具进行评估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每小时记录疼痛评估结果和治疗措施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定期总结和反馈疼痛评估结果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药物管理和给药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遵医嘱给予止痛药、抗炎药和神经病理性疼痛药物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注意药物的剂量、时间和配伍禁忌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观察药物疗效和副作用</a:t>
                </a:r>
                <a:endParaRPr/>
              </a:p>
            </p:txBody>
          </p:sp>
        </p:grpSp>
        <p:grpSp>
          <p:nvGrpSpPr>
            <p:cNvPr id="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非药物治疗的执行和观察</a:t>
                </a:r>
                <a:endParaRPr/>
              </a:p>
            </p:txBody>
          </p:sp>
          <p:sp>
            <p:nvSpPr>
              <p:cNvPr id="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执行物理治疗、康复治疗和介入治疗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观察治疗效果和患者反应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及时处理并发症和不良反应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疼痛护理操作技术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提供情感支持和安慰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倾听患者的疼痛经历和感受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表达关心和同情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提供心理安慰和鼓励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增强患者的信心和自我效能感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解释疼痛的原因和治疗方法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鼓励患者参与疼痛管理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强调患者在疼痛缓解中的主动作用</a:t>
                </a:r>
                <a:endParaRPr/>
              </a:p>
            </p:txBody>
          </p:sp>
          <p:pic>
            <p:nvPicPr>
              <p:cNvPr id="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改善患者的心理状态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使用放松技巧和心理暗示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必要时寻求专业心理干预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鼓励患者进行社交活动和兴趣爱好</a:t>
                </a:r>
                <a:endParaRPr/>
              </a:p>
            </p:txBody>
          </p:sp>
          <p:pic>
            <p:nvPicPr>
              <p:cNvPr id="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疼痛患者的心理护理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https://d.book118.com/978100133043006037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疼痛科护士护理培训PPT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2024-09-17T01:57:09.300</cp:lastPrinted>
  <dcterms:created xsi:type="dcterms:W3CDTF">2024-09-16T17:57:09Z</dcterms:created>
  <dcterms:modified xsi:type="dcterms:W3CDTF">2024-09-16T17:57:11Z</dcterms:modified>
</cp:coreProperties>
</file>