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37BCB-AB76-49ED-A940-6C0F8796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193EA-873A-4293-BB1A-4230E8D6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CF290-27C8-40E9-BCCF-173E6B2F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4D7F1-5762-4C46-9573-5B29C5BF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B8EC5-2E3D-4116-9F6A-C26CB841A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19AD3-B712-4B33-A640-DF9A1F4D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4397A-BDE8-4684-8810-5161BC25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9575B-E45D-4479-A356-64E71F4C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A4B46-3096-4029-95A4-097F66FC9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E898-FDB9-40BE-903B-B825655D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C4034-8936-427B-BBA0-90C9371F2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2032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安全生产三级教育成果展示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安全生产三级教育是指针对企业员工进行的安全生产知识、技能和意识的三个层级的培训教育。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通过三级教育，使员工掌握基本的安全生产知识，提高安全操作技能，增强安全意识，从而有效预防和减少生产安全事故的发生。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第二级教育（车间级教育）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针对不同车间、工段的特点，进行安全生产操作规程、危险源辨识与风险控制、事故案例等方面的培训。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第三级教育（班组级教育）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以班组为单位，进行岗位安全操作规程、安全操作技能、事故应急处理等方面的培训。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第一级教育（厂级教育）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主要面向新入职员工，包括安全生产基本知识、企业安全生产规章制度、应急救援等方面的培训。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安全生产三级教育体系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通过三级教育，使员工全面了解安全生产知识，掌握安全操作技能，提高员工的安全素质。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预防生产安全事故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通过针对性的培训和教育，使员工能够识别和控制危险源，减少违章操作，从而有效预防生产安全事故的发生。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安全生产是企业稳定发展的重要保障。通过三级教育，提高员工的安全意识和操作技能，有助于降低事故发生率，减少人员伤亡和财产损失，为企业的可持续发展创造良好条件。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初级安全教育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强调安全意识的重要性，使员工牢固树立“安全第一”的思想。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培养员工预防事故的意识，注重事前防范和风险控制。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教育员工了解安全生产需要综合治理，包括技术、管理、教育等多方面措施。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学习国家安全生产法规和企业内部安全规章制度。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掌握本岗位的安全操作规程和注意事项。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了解企业应急预案和现场处置方案，知道如何应对突发事件。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安全操作技能训练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进行本岗位安全操作技能的训练，熟练掌握安全操作要领。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安全防护用品使用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学习正确使用安全防护用品，如安全帽、安全带、防护服等。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应急逃生演练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参与应急逃生演练，掌握火灾、地震等紧急情况下的逃生方法和技巧。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掌握危险源辨识的方法和技巧，能够准确识别工作场所存在的各种危险源。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了解风险评估的基本流程和评估方法，能够对危险源进行科学合理的评估。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熟悉风险控制措施的选择和实施，能够针对不同的危险源制定相应的控制措施。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熟悉应急演练的目的和流程，能够积极参与应急演练，提高应急处置能力。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了解应急预案的基本内容和制定要求，能够参与或协助制定应急预案。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应急资源调配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了解应急资源调配的原则和方法，能够在应急情况下合理调配资源，保障应急处置的顺利进行。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708" b="15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https://d.book118.com/978102032010006032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2024-09-09T06:55:56.735</cp:lastPrinted>
  <dcterms:created xsi:type="dcterms:W3CDTF">2024-09-08T22:55:56Z</dcterms:created>
  <dcterms:modified xsi:type="dcterms:W3CDTF">2024-09-08T22:55:58Z</dcterms:modified>
</cp:coreProperties>
</file>