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8E57E9C-1842-4895-B5BC-138AB6F41D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325D90-75D4-42CA-A32E-2870F7FF46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1DF8041-7D27-4961-A322-E249C36205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B4890CC-27D2-493E-B78C-9B1F054D44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8E84354-CB26-466A-B089-995C57B5D8B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31E7D31-5956-45BF-9C0C-B51032FD7CC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57E728E-4ADE-4909-84C1-9CF9387176B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89F3CB-8146-4101-BF04-771BA16CD6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6EF199-7AAD-4FEC-B2E2-6DAEBD2846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0A5868-3EFE-454F-A32C-82D8AAF6C9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51EB61-0F13-439A-892A-046846173B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8103063137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《土地利用工程学》ppt课件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土地利用工程学概述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土地利用工程学的核心理论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土地利用工程学的技术与方法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土地利用工程学的实践案例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土地利用工程学的未来展望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土地利用工程学概述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土地利用工程学是一门研究如何合理、高效地利用土地资源，以实现土地资源的可持续利用和社会经济可持续发展的学科。</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综合性、地域性、实践性、动态性。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土地利用工程学在城市规划与建设中发挥着重要作用，包括城市用地布局、交通规划、绿地规划等。</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城市规划与建设</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土地利用工程学在农村发展中也有广泛应用，如农村土地整治、农业园区规划、农村基础设施建设等。</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农村发展</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土地利用工程学涉及到自然资源的合理利用和保护，如土地复垦、水土保持、土地生态修复等。</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自然资源管理</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土地利用工程学在区域开发与治理中起到关键作用，如区域土地利用规划、城乡统筹发展、土地制度改革等。</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区域开发与治理</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土地利用工程学的应用领域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土地利用工程学的发展历程</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土地利用工程学的起源可以追溯到古代农业生产和城市建设的实践中。</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发展阶段</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425">
                  <a:solidFill>
                    <a:schemeClr val="dk1">
                      <a:alpha val="100000"/>
                    </a:schemeClr>
                  </a:solidFill>
                  <a:latin typeface="Microsoft Yahei"/>
                  <a:ea typeface="Microsoft Yahei"/>
                  <a:cs typeface="Microsoft Yahei"/>
                </a:rPr>
                <a:t>随着社会经济的发展和城市化进程的加速，土地利用工程学逐渐发展成为一门独立的学科，并形成了多个分支领域。</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当前趋势</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350">
                  <a:solidFill>
                    <a:schemeClr val="dk1">
                      <a:alpha val="100000"/>
                    </a:schemeClr>
                  </a:solidFill>
                  <a:latin typeface="Microsoft Yahei"/>
                  <a:ea typeface="Microsoft Yahei"/>
                  <a:cs typeface="Microsoft Yahei"/>
                </a:rPr>
                <a:t>当前，土地利用工程学正朝着更加综合、交叉和可持续的方向发展，注重多学科融合和技术创新，以应对全球气候变化和资源环境压力的挑战。</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起源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土地利用工程学的核心理论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251956" y="1859223"/>
            <a:ext cx="3680862" cy="368086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0" y="1859223"/>
            <a:ext cx="3004065" cy="368086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9244" y="2206511"/>
            <a:ext cx="2986286" cy="298628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189774" y="1566054"/>
            <a:ext cx="6364820" cy="4815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总结词：强调土地资源的长期合理利用，实现经济、社会和环境的协调发展。</a:t>
            </a:r>
          </a:p>
          <a:p>
            <a:pPr marL="203200" lvl="0" indent="-203200">
              <a:lnSpc>
                <a:spcPct val="120000"/>
              </a:lnSpc>
              <a:buFont typeface="Arial"/>
              <a:buChar char="•"/>
            </a:pPr>
            <a:r>
              <a:rPr lang="en-US" sz="900">
                <a:solidFill>
                  <a:srgbClr val="000000">
                    <a:alpha val="100000"/>
                  </a:srgbClr>
                </a:solidFill>
                <a:latin typeface="Microsoft Yahei"/>
                <a:ea typeface="Microsoft Yahei"/>
                <a:cs typeface="Microsoft Yahei"/>
              </a:rPr>
              <a:t>详细描述：土地可持续利用理论主张在满足当代人需求的同时，不损害未来世代人满足需求的能力。它要求在土地利用和开发过程中，注重生态保护、资源节约和环境友好，实现经济、社会和环境的协调发展。</a:t>
            </a:r>
          </a:p>
          <a:p>
            <a:pPr marL="203200" lvl="0" indent="-203200">
              <a:lnSpc>
                <a:spcPct val="120000"/>
              </a:lnSpc>
              <a:buFont typeface="Arial"/>
              <a:buChar char="•"/>
            </a:pPr>
            <a:r>
              <a:rPr lang="en-US" sz="900">
                <a:solidFill>
                  <a:srgbClr val="000000">
                    <a:alpha val="100000"/>
                  </a:srgbClr>
                </a:solidFill>
                <a:latin typeface="Microsoft Yahei"/>
                <a:ea typeface="Microsoft Yahei"/>
                <a:cs typeface="Microsoft Yahei"/>
              </a:rPr>
              <a:t>理论要点：包括土地资源的可持续性、生态环境的保护、自然资源的合理利用、经济效益和社会效益的统一等方面。</a:t>
            </a:r>
          </a:p>
          <a:p>
            <a:pPr marL="203200" lvl="0" indent="-203200">
              <a:lnSpc>
                <a:spcPct val="120000"/>
              </a:lnSpc>
              <a:buFont typeface="Arial"/>
              <a:buChar char="•"/>
            </a:pPr>
            <a:r>
              <a:rPr lang="en-US" sz="900">
                <a:solidFill>
                  <a:srgbClr val="000000">
                    <a:alpha val="100000"/>
                  </a:srgbClr>
                </a:solidFill>
                <a:latin typeface="Microsoft Yahei"/>
                <a:ea typeface="Microsoft Yahei"/>
                <a:cs typeface="Microsoft Yahei"/>
              </a:rPr>
              <a:t>应用领域：广泛应用于土地规划、资源管理、环境保护等领域。</a:t>
            </a:r>
          </a:p>
        </p:txBody>
      </p:sp>
      <p:pic>
        <p:nvPicPr>
          <p:cNvPr id="6" name="Picture 6"/>
          <p:cNvPicPr>
            <a:picLocks noChangeAspect="1"/>
          </p:cNvPicPr>
          <p:nvPr/>
        </p:nvPicPr>
        <p:blipFill>
          <a:blip r:embed="rId2">
            <a:alphaModFix/>
          </a:blip>
          <a:srcRect l="9625" r="9625"/>
          <a:stretch>
            <a:fillRect/>
          </a:stretch>
        </p:blipFill>
        <p:spPr>
          <a:xfrm>
            <a:off x="1644228" y="2251495"/>
            <a:ext cx="2896317" cy="2896317"/>
          </a:xfrm>
          <a:prstGeom prst="ellipse">
            <a:avLst/>
          </a:prstGeom>
        </p:spPr>
      </p:pic>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土地可持续利用理论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总结词：以生态学原理为基础，强调土地资源的生态价值和生态系统的平衡。</a:t>
            </a:r>
          </a:p>
          <a:p>
            <a:pPr marL="203200" lvl="0" indent="-203200">
              <a:lnSpc>
                <a:spcPct val="120000"/>
              </a:lnSpc>
              <a:buFont typeface="Arial"/>
              <a:buChar char="•"/>
            </a:pPr>
            <a:r>
              <a:rPr lang="en-US" sz="900">
                <a:solidFill>
                  <a:srgbClr val="000000">
                    <a:alpha val="100000"/>
                  </a:srgbClr>
                </a:solidFill>
                <a:latin typeface="Microsoft Yahei"/>
                <a:ea typeface="Microsoft Yahei"/>
                <a:cs typeface="Microsoft Yahei"/>
              </a:rPr>
              <a:t>详细描述：土地生态保护理论的核心是维护土地资源的生态平衡和生态安全，保护生物多样性、土壤健康和水资源等。它要求在土地利用过程中，尊重自然规律，保护生态环境，实现人与自然的和谐共生。</a:t>
            </a:r>
          </a:p>
          <a:p>
            <a:pPr marL="203200" lvl="0" indent="-203200">
              <a:lnSpc>
                <a:spcPct val="120000"/>
              </a:lnSpc>
              <a:buFont typeface="Arial"/>
              <a:buChar char="•"/>
            </a:pPr>
            <a:r>
              <a:rPr lang="en-US" sz="900">
                <a:solidFill>
                  <a:srgbClr val="000000">
                    <a:alpha val="100000"/>
                  </a:srgbClr>
                </a:solidFill>
                <a:latin typeface="Microsoft Yahei"/>
                <a:ea typeface="Microsoft Yahei"/>
                <a:cs typeface="Microsoft Yahei"/>
              </a:rPr>
              <a:t>理论要点：包括生态系统的平衡与稳定、生物多样性的保护、土壤和水资源的保护等方面。</a:t>
            </a:r>
          </a:p>
          <a:p>
            <a:pPr marL="203200" lvl="0" indent="-203200">
              <a:lnSpc>
                <a:spcPct val="120000"/>
              </a:lnSpc>
              <a:buFont typeface="Arial"/>
              <a:buChar char="•"/>
            </a:pPr>
            <a:r>
              <a:rPr lang="en-US" sz="900">
                <a:solidFill>
                  <a:srgbClr val="000000">
                    <a:alpha val="100000"/>
                  </a:srgbClr>
                </a:solidFill>
                <a:latin typeface="Microsoft Yahei"/>
                <a:ea typeface="Microsoft Yahei"/>
                <a:cs typeface="Microsoft Yahei"/>
              </a:rPr>
              <a:t>应用领域：广泛应用于土地修复、生态建设、自然保护区管理等领域。</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土地生态保护理论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总结词</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通过合理配置土地资源，实现土地的高效利用和经济的可持续发展。</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理论要点</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包括土地资源的调查与评价、土地利用规划、土地资源配置等方面。</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应用领域</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广泛应用于城市规划、农村发展、产业布局等领域。</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详细描述</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土地资源优化配置理论旨在通过科学规划和合理配置土地资源，提高土地利用效率，推动经济发展。它注重土地资源的经济效益和社会效益的统一，寻求土地利用的最佳方案。</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土地资源优化配置理论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应用领域</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广泛应用于区域规划、城乡规划、土地整治等领域。</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总结词</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以空间优化为目标，合理安排土地利用的空间布局，促进区域协调发展。</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详细描述</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土地空间布局理论关注土地利用的空间关系和结构，通过优化空间布局，提高土地利用的综合效益。它强调区域协调发展，注重城乡统筹和生态保护。</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理论要点</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包括土地利用的区位选择、空间结构优化、区域协调发展等方面。</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土地空间布局理论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土地利用工程学的技术与方法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通过实地勘测、遥感监测、地理信息系统等技术手段，对土地资源的位置、面积、地形地貌、权属等信息进行全面调查，为土地利用规划和管理提供基础数据。</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土地调查</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根据土地资源的自然属性、经济属性和社会属性，对土地资源的生产能力、适宜性、价值等进行综合评估，为土地资源的合理配置和利用提供科学依据。</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土地评价</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土地调查与评价技术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土地规划</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根据国家发展战略和地方经济社会发展需求，制定土地利用总体规划，明确土地利用结构和布局，优化土地资源配置，提高土地利用效率。</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土地设计</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根据土地利用规划和建设要求，对土地进行详细规划和设计，包括土地功能分区、道路交通组织、景观绿化设计等，以满足不同使用需求。</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土地规划与设计技术</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通过工程措施和生物措施，对未利用地和低效利用地进行整治，提高土地利用率和生产能力，包括土地整理、土地复垦等。</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土地改良</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通过施肥、灌溉、排水等农业技术手段，改善土壤质地、养分状况等，提高土地生产力和质量，包括土壤改良、水利改良等。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土地整治</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土地整治与改良技术</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https://d.book118.com/978103063137006034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2024-09-13T13:10:34.489</cp:lastPrinted>
  <dcterms:created xsi:type="dcterms:W3CDTF">2024-09-13T05:10:34Z</dcterms:created>
  <dcterms:modified xsi:type="dcterms:W3CDTF">2024-09-13T05:10:36Z</dcterms:modified>
</cp:coreProperties>
</file>