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65316-0B9F-4697-8ECF-5D23C866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E4B74-1FF2-4358-835A-6A72BF9D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58B88-9854-49CD-B15B-DE4BE148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71173-024C-4255-AF86-03ED6EDF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EA241-FF60-4B20-AF1C-8F91B8A04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BBE45-AE90-4310-9926-99ED4B876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80D39-9A71-468A-B790-3AA10A89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A94CE-0FEC-4B8F-9948-2709A4BE2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62FD2-A39C-4175-BE0B-910DCB33E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58089-DCBC-46FC-A5CA-516B17C42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4BAB9-0978-4D92-BB54-9423B958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0513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d区，ds区重要化合物的性质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d区元素简介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d区重要化合物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d区化合物的性质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ds区元素简介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ds区重要化合物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ds区化合物的性质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d区元素简介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d区元素的定义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过渡金属元素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位于周期表中d区和ds区的元素，通常被称为过渡金属元素。这些元素具有未填满的d电子壳，表现出特殊的化学性质。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电子构型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过渡金属元素的电子构型通常为(n-1)d^1-10ns^1-2，其中n表示主量子数，d表示次级量子数，ns和np表示s和p亚层电子。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d区元素包括第4周期至第9周期的所有元素，分布在元素周期表的各个位置。这些元素按照原子序数递增的顺序排列，形成了一个宽阔的过渡金属区域。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d区元素在周期表中的位置与它们的电子构型和化学性质密切相关。例如，第4周期的d区元素主要集中在铁、钴、镍等元素周围，而第5周期和第6周期的d区元素则分别以钌、铑、钯等元素为中心。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d区元素在周期表中的位置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多种氧化态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d区元素具有多种氧化态，从+2到+7不等。这是因为它们的d电子壳可以容纳不同数量的电子，使得这些元素在不同的化学环境中表现出不同的氧化态。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配合物形成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d区元素容易形成稳定的配合物，这是因为它们的d电子壳可以与配体形成较强的化学键。这些配合物在催化、材料科学和生物医学等领域具有广泛的应用。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许多d区元素具有磁性，这是因为它们的电子自旋状态会导致磁矩的出现。这种磁性在磁学、磁记录和磁性材料等领域具有重要意义。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d区元素的特点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d区重要化合物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金属氧化物包括碱性氧化物、两性氧化物和酸性氧化物等。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氧化物种类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氧化物性质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氧化物应用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金属氧化物的性质与其所含金属元素的性质密切相关，如颜色、稳定性、溶解性等。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金属氧化物在工业、陶瓷、涂料等领域有广泛应用，如铁红、锌白等。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金属氧化物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58" r="173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硫化物种类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金属硫化物包括简单硫化物、复杂硫化物和多硫化物等。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硫化物性质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金属硫化物的性质主要表现为金属性和非金属性，其稳定性、溶解性和导电性等也各不相同。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硫化物应用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金属硫化物在化工、电子、能源等领域有广泛应用，如铜矿、锌矿的开采和冶炼。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金属硫化物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金属氮化物包括简单氮化物、复杂氮化物和氮化物陶瓷等。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氮化物种类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金属氮化物的性质主要表现为高硬度、高熔点和良好的化学稳定性等特点。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氮化物性质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金属氮化物在航空、汽车、电子等领域有广泛应用，如用于制造高温、耐磨和耐腐蚀的零部件。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氮化物应用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金属氮化物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磷化物应用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金属磷化物在冶金、化工、电子等领域有广泛应用，如用于制造耐磨、耐腐蚀和导电材料等。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磷化物种类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金属磷化物包括简单磷化物、复杂磷化物和磷化物陶瓷等。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磷化物性质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金属磷化物的性质主要表现为低熔点、高导电性和良好的可塑性等特点。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金属磷化物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d区化合物的性质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d区元素单质通常具有金属光泽，这是因为它们具有自由电子，可以吸收可见光并反射出特定波长的光。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金属光泽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由于d区元素的原子半径较大，原子之间的相互作用力较强，因此它们的熔点较高。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高熔点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67" b="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d区元素单质具有良好的导电性，这是因为它们的自由电子可以在金属晶格中自由移动。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导电性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相对于s区元素，d区元素的化合物通常更加稳定，这是因为它们具有更多的价电子，可以形成更加稳定的化学键。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d区元素的氧化态通常较高，这是因为它们具有更多的价电子，可以容纳更多的正电荷。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活泼性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d区元素在化学反应中表现出较高的活泼性，这是因为它们的价电子构型使得它们更容易失去或获得电子。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https://d.book118.com/978105134117006036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2024-09-16T05:39:47.352</cp:lastPrinted>
  <dcterms:created xsi:type="dcterms:W3CDTF">2024-09-15T21:39:47Z</dcterms:created>
  <dcterms:modified xsi:type="dcterms:W3CDTF">2024-09-15T21:39:49Z</dcterms:modified>
</cp:coreProperties>
</file>