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F45A52-D114-46AF-8EA1-7CAFA908A6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7B3AF2-88DC-4145-914C-363F3D0594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81F42C1-EE50-47FD-BD78-C29D95DC3A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904FE88-D517-49B3-89E3-0D6E9EFB6C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C21881F-05ED-4AB9-91C9-44D9CE548C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A73AAEB-4BA0-4A5B-AA48-7EEDD0BEB37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85FBDEA-6E44-4A25-A139-96BFEDB5EA3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4C53B2-6237-44E5-98E7-CBAD34C6F5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8BC8BA-49D5-4AD6-98EE-0B8ED4B3D4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681D61-73ED-426F-844E-FC51F94981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705622-2D7B-48F3-8847-0804C3F82C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8107012076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常见的定价方法课件</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定价策略概述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成本导向定价法</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市场导向定价法</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价值导向定价法</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心理定价法</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产品组合定价法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定价策略概述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052" r="2805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822" r="3182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定价是指企业根据市场需求、产品成本和竞争状况等因素，为产品或服务制定一个合理的价格。</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定价的定义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合理的定价有助于企业实现盈利目标、市场份额增长、品牌形象塑造等关键业务目标。</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定价的重要性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定价的定义和重要性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25" b="112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企业的定价目标通常包括盈利最大化、市场份额最大化、品牌形象塑造等。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企业在制定价格时应遵循公平、合理、透明、竞争、法律合规等原则。</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定价的目标和原则</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定价的原则</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定价的目标</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市场需求的变化对价格有直接影响，需求增加可能导致价格上涨，需求减少可能导致价格下降。</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市场需求</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产品成本是制定价格的基础，企业需要确保销售价格能够覆盖生产成本和相关费用。</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产品成本</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竞争对手的定价策略、产品质量、品牌形象等因素都会影响企业的定价策略。</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竞争状况</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政府对价格的监管政策和法律法规也会对企业定价产生影响。</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法律法规</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定价的影响因素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成本导向定价法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这是一种基于产品成本来制定价格的定价方法，通常在制造业中广泛应用。</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成本加成定价法是指在产品的成本基础上加上一定的利润率来制定销售价格。具体的计算公式为：售价=成本+（成本*利润率）。这种定价方法的优点是简单易行，能够保证企业获得一定的利润。但缺点是忽视了市场需求和竞争情况，可能导致产品定价过高或过低。</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成本加成定价法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这是一种根据企业预期的利润来制定产品价格的定价方法。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目标利润定价法是根据企业预期的利润和成本来计算产品销售价格。具体的计算公式为：售价=成本+（预期利润/销售量）。这种定价方法的优点是能够保证企业获得预期的利润，缺点是忽视了市场需求和竞争情况，可能导致产品定价不合理。</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目标利润定价法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这是一种根据产品成本和市场需求来制定价格的定价方法。</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边际成本定价法是根据产品的边际成本和边际收入来制定产品销售价格。具体的计算公式为：售价=边际成本+边际收入。这种定价方法的优点是能够使企业在满足市场需求的同时获得最大的利润。但缺点是计算较为复杂，需要充分的市场调研和数据分析。</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边际成本定价法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市场导向定价法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这是一种以低价迅速占领市场的定价策略。</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市场渗透定价法是指企业为了迅速扩大市场份额，将产品价格定得相对较低，以吸引大量顾客。这种定价方法的优点是能够迅速打开市场，提高品牌知名度，但前提是企业的成本较低，能够承受低价带来的压力。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市场渗透定价法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这是一种高价定位的定价策略。</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市场撇脂定价法是指企业将产品价格定得较高，以获取较高的利润率。这种定价方法适用于产品独特、市场需求大、消费者愿意为高价产品支付的情况。企业需要保持产品质量和服务水平，以维护高价定位的形象。</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市场撇脂定价法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https://d.book118.com/978107012076006043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2024-09-23T05:03:24.083</cp:lastPrinted>
  <dcterms:created xsi:type="dcterms:W3CDTF">2024-09-22T21:03:24Z</dcterms:created>
  <dcterms:modified xsi:type="dcterms:W3CDTF">2024-09-22T21:03:26Z</dcterms:modified>
</cp:coreProperties>
</file>