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EB473-97AE-4F17-908B-1DC9AD30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140DF-27D8-45CB-BA94-418A9F323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A2B03-7A4A-4738-AE7E-5783BC6BF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5CCAE-26E2-43D1-AD2E-10E4E24BD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60855-FCFF-46E2-A423-F416B2FF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DB31D-0F39-4ABE-BB62-65222ABB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A7BDD-CA6F-4CC6-8F19-91E8F5D46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2D985-9220-4F40-B771-2D706512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76D0D-4389-4F43-9415-90A82609F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08A5C-9569-48FA-9084-56E05B131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63C3D-5C0F-4D42-A559-21CEF763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07022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腹膜后巨大肿物切除术麻醉管理课件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分析腹膜后巨大肿物切除术的手术难度和风险，强调麻醉管理在手术中的关键作用。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介绍腹膜后巨大肿物切除术的背景和重要性，阐述麻醉管理的目的和意义。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简要介绍腹膜后巨大肿物切除术的手术过程和要点，包括手术适应症、禁忌症、手术步骤等。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强调腹膜后巨大肿物切除术的复杂性和特殊性，以及手术对麻醉管理的要求。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询问患者有无麻醉史、过敏史及特殊疾病史，如心脏病、高血压、糖尿病等。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了解患者近期的身体状况，如有无发热、咳嗽、腹泻等症状。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https://d.book118.com/978107022047006027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2024-09-05T04:36:10.760</cp:lastPrinted>
  <dcterms:created xsi:type="dcterms:W3CDTF">2024-09-04T20:36:10Z</dcterms:created>
  <dcterms:modified xsi:type="dcterms:W3CDTF">2024-09-04T20:36:12Z</dcterms:modified>
</cp:coreProperties>
</file>